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58" r:id="rId5"/>
    <p:sldId id="272" r:id="rId6"/>
    <p:sldId id="259" r:id="rId7"/>
    <p:sldId id="260" r:id="rId8"/>
    <p:sldId id="273" r:id="rId9"/>
    <p:sldId id="262" r:id="rId10"/>
    <p:sldId id="274" r:id="rId11"/>
    <p:sldId id="275" r:id="rId12"/>
    <p:sldId id="264" r:id="rId13"/>
    <p:sldId id="276" r:id="rId14"/>
    <p:sldId id="266" r:id="rId15"/>
    <p:sldId id="267" r:id="rId16"/>
    <p:sldId id="277" r:id="rId17"/>
    <p:sldId id="269" r:id="rId18"/>
    <p:sldId id="270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88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064CF-1EDD-4327-A75C-2526410794C8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C6B61-8539-4E78-B53B-2CE333F7C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488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C6B61-8539-4E78-B53B-2CE333F7C71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8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C6B61-8539-4E78-B53B-2CE333F7C71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17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C6B61-8539-4E78-B53B-2CE333F7C71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97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0.png"/><Relationship Id="rId18" Type="http://schemas.openxmlformats.org/officeDocument/2006/relationships/image" Target="../media/image47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39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12.jpeg"/><Relationship Id="rId5" Type="http://schemas.openxmlformats.org/officeDocument/2006/relationships/image" Target="../media/image71.png"/><Relationship Id="rId15" Type="http://schemas.openxmlformats.org/officeDocument/2006/relationships/image" Target="../media/image44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74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2.png"/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12" Type="http://schemas.openxmlformats.org/officeDocument/2006/relationships/image" Target="../media/image12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1.png"/><Relationship Id="rId5" Type="http://schemas.openxmlformats.org/officeDocument/2006/relationships/image" Target="../media/image45.png"/><Relationship Id="rId10" Type="http://schemas.openxmlformats.org/officeDocument/2006/relationships/image" Target="../media/image78.png"/><Relationship Id="rId4" Type="http://schemas.openxmlformats.org/officeDocument/2006/relationships/image" Target="../media/image40.png"/><Relationship Id="rId9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4.png"/><Relationship Id="rId3" Type="http://schemas.openxmlformats.org/officeDocument/2006/relationships/image" Target="../media/image75.png"/><Relationship Id="rId7" Type="http://schemas.openxmlformats.org/officeDocument/2006/relationships/image" Target="../media/image46.png"/><Relationship Id="rId12" Type="http://schemas.openxmlformats.org/officeDocument/2006/relationships/image" Target="../media/image7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5" Type="http://schemas.openxmlformats.org/officeDocument/2006/relationships/image" Target="../media/image80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12.jpeg"/><Relationship Id="rId1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44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12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8.png"/><Relationship Id="rId5" Type="http://schemas.openxmlformats.org/officeDocument/2006/relationships/image" Target="../media/image12.jpeg"/><Relationship Id="rId10" Type="http://schemas.openxmlformats.org/officeDocument/2006/relationships/image" Target="../media/image87.png"/><Relationship Id="rId4" Type="http://schemas.openxmlformats.org/officeDocument/2006/relationships/image" Target="../media/image11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90.png"/><Relationship Id="rId12" Type="http://schemas.openxmlformats.org/officeDocument/2006/relationships/image" Target="../media/image9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80.png"/><Relationship Id="rId5" Type="http://schemas.openxmlformats.org/officeDocument/2006/relationships/image" Target="../media/image12.jpeg"/><Relationship Id="rId10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image" Target="../media/image91.png"/><Relationship Id="rId1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9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3.png"/><Relationship Id="rId21" Type="http://schemas.openxmlformats.org/officeDocument/2006/relationships/image" Target="../media/image29.png"/><Relationship Id="rId7" Type="http://schemas.openxmlformats.org/officeDocument/2006/relationships/image" Target="../media/image12.jpe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12.jpe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13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image" Target="../media/image51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6.png"/><Relationship Id="rId5" Type="http://schemas.openxmlformats.org/officeDocument/2006/relationships/image" Target="../media/image12.jpeg"/><Relationship Id="rId15" Type="http://schemas.openxmlformats.org/officeDocument/2006/relationships/image" Target="../media/image60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12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11" Type="http://schemas.openxmlformats.org/officeDocument/2006/relationships/image" Target="../media/image57.png"/><Relationship Id="rId5" Type="http://schemas.openxmlformats.org/officeDocument/2006/relationships/image" Target="../media/image13.png"/><Relationship Id="rId10" Type="http://schemas.openxmlformats.org/officeDocument/2006/relationships/image" Target="../media/image56.png"/><Relationship Id="rId4" Type="http://schemas.openxmlformats.org/officeDocument/2006/relationships/image" Target="../media/image62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12.jpeg"/><Relationship Id="rId5" Type="http://schemas.openxmlformats.org/officeDocument/2006/relationships/image" Target="../media/image66.png"/><Relationship Id="rId10" Type="http://schemas.openxmlformats.org/officeDocument/2006/relationships/image" Target="../media/image11.png"/><Relationship Id="rId4" Type="http://schemas.openxmlformats.org/officeDocument/2006/relationships/image" Target="../media/image42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2685" y="5671685"/>
            <a:ext cx="3480306" cy="5790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8922559"/>
            <a:ext cx="462299" cy="462299"/>
            <a:chOff x="9142857" y="8922559"/>
            <a:chExt cx="462299" cy="4622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8922559"/>
              <a:ext cx="462299" cy="462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2886" y="8922559"/>
            <a:ext cx="462299" cy="462299"/>
            <a:chOff x="9472886" y="8922559"/>
            <a:chExt cx="462299" cy="4622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72886" y="8922559"/>
              <a:ext cx="462299" cy="462299"/>
              <a:chOff x="9472886" y="8922559"/>
              <a:chExt cx="462299" cy="46229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72886" y="8922559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66442" y="9016115"/>
              <a:ext cx="275186" cy="275186"/>
              <a:chOff x="9566442" y="9016115"/>
              <a:chExt cx="275186" cy="2751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566442" y="9016115"/>
                <a:ext cx="275186" cy="27518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823631" y="8097546"/>
            <a:ext cx="4035193" cy="4035193"/>
            <a:chOff x="1823631" y="8097546"/>
            <a:chExt cx="4035193" cy="4035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3631" y="8097546"/>
              <a:ext cx="4035193" cy="4035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3631" y="4887366"/>
            <a:ext cx="4035193" cy="4035193"/>
            <a:chOff x="1823631" y="4887366"/>
            <a:chExt cx="4035193" cy="40351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23631" y="4887366"/>
              <a:ext cx="4035193" cy="4035193"/>
              <a:chOff x="1823631" y="4887366"/>
              <a:chExt cx="4035193" cy="403519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23631" y="4887366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40241" y="5703976"/>
              <a:ext cx="2401973" cy="2401973"/>
              <a:chOff x="2640241" y="5703976"/>
              <a:chExt cx="2401973" cy="24019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40241" y="5703976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823631" y="-2004151"/>
            <a:ext cx="4035193" cy="4035193"/>
            <a:chOff x="1823631" y="-2004151"/>
            <a:chExt cx="4035193" cy="40351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823631" y="-2004151"/>
              <a:ext cx="4035193" cy="4035193"/>
              <a:chOff x="1823631" y="-2004151"/>
              <a:chExt cx="4035193" cy="40351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23631" y="-2004151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640241" y="-1187541"/>
              <a:ext cx="2401973" cy="2401973"/>
              <a:chOff x="2640241" y="-1187541"/>
              <a:chExt cx="2401973" cy="240197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40241" y="-1187541"/>
                <a:ext cx="2401973" cy="240197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71432" y="3355975"/>
            <a:ext cx="7032111" cy="33348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30502" y="6447826"/>
            <a:ext cx="6436867" cy="109147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913D4EA-FA51-D574-2D77-2669AE46490E}"/>
              </a:ext>
            </a:extLst>
          </p:cNvPr>
          <p:cNvGrpSpPr/>
          <p:nvPr/>
        </p:nvGrpSpPr>
        <p:grpSpPr>
          <a:xfrm>
            <a:off x="13857824" y="513367"/>
            <a:ext cx="3891438" cy="701065"/>
            <a:chOff x="14105305" y="222895"/>
            <a:chExt cx="3891438" cy="7010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B49F8F-7BDA-ABBE-CF01-0612280C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6" name="Picture 2" descr="한국데이터산업진흥원 - 메인">
              <a:extLst>
                <a:ext uri="{FF2B5EF4-FFF2-40B4-BE49-F238E27FC236}">
                  <a16:creationId xmlns:a16="http://schemas.microsoft.com/office/drawing/2014/main" id="{B7C4856D-B03E-B736-6FDE-85281AFE4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C4BD2B-B9E3-5D2B-972C-76E4EF6297C9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13" name="그룹 1001">
              <a:extLst>
                <a:ext uri="{FF2B5EF4-FFF2-40B4-BE49-F238E27FC236}">
                  <a16:creationId xmlns:a16="http://schemas.microsoft.com/office/drawing/2014/main" id="{1672601F-E266-73D3-E96F-A9B5295320D4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14" name="Object 2">
                <a:extLst>
                  <a:ext uri="{FF2B5EF4-FFF2-40B4-BE49-F238E27FC236}">
                    <a16:creationId xmlns:a16="http://schemas.microsoft.com/office/drawing/2014/main" id="{F328D356-71B0-0313-9F25-8CD72B4CD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43ECE2-0FFD-9288-4A36-4DB3AEF99572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8DCB5A9-E00E-B5AD-08DA-96C688EC9B62}"/>
              </a:ext>
            </a:extLst>
          </p:cNvPr>
          <p:cNvSpPr txBox="1"/>
          <p:nvPr/>
        </p:nvSpPr>
        <p:spPr>
          <a:xfrm>
            <a:off x="187927" y="9456432"/>
            <a:ext cx="4459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1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200" y="0"/>
            <a:ext cx="15316200" cy="10331288"/>
            <a:chOff x="609600" y="-45574"/>
            <a:chExt cx="11125200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98069" r="719"/>
            <a:stretch/>
          </p:blipFill>
          <p:spPr>
            <a:xfrm>
              <a:off x="609600" y="-45574"/>
              <a:ext cx="11125200" cy="1037686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D345CEA-563E-E1AB-4966-89EF8EC52DA8}"/>
              </a:ext>
            </a:extLst>
          </p:cNvPr>
          <p:cNvSpPr txBox="1"/>
          <p:nvPr/>
        </p:nvSpPr>
        <p:spPr>
          <a:xfrm>
            <a:off x="16535400" y="7855170"/>
            <a:ext cx="70309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4</a:t>
            </a:r>
            <a:endParaRPr lang="ko-KR" altLang="en-US" sz="150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E51EC-FDB8-ADCF-3596-1174E60B4282}"/>
              </a:ext>
            </a:extLst>
          </p:cNvPr>
          <p:cNvSpPr txBox="1"/>
          <p:nvPr/>
        </p:nvSpPr>
        <p:spPr>
          <a:xfrm>
            <a:off x="11530444" y="9258300"/>
            <a:ext cx="424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 </a:t>
            </a:r>
            <a:r>
              <a:rPr lang="en-US" altLang="ko-KR" sz="32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Introduction</a:t>
            </a:r>
            <a:endParaRPr lang="ko-KR" altLang="en-US" sz="3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E90045-E0F9-CC7A-FF60-D9C2ABD3406D}"/>
              </a:ext>
            </a:extLst>
          </p:cNvPr>
          <p:cNvSpPr txBox="1"/>
          <p:nvPr/>
        </p:nvSpPr>
        <p:spPr>
          <a:xfrm>
            <a:off x="7162800" y="7193450"/>
            <a:ext cx="8763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프로젝트 소개</a:t>
            </a:r>
            <a:endParaRPr lang="ko-KR" altLang="en-US" sz="11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cxnSp>
        <p:nvCxnSpPr>
          <p:cNvPr id="16" name="Google Shape;401;p35">
            <a:extLst>
              <a:ext uri="{FF2B5EF4-FFF2-40B4-BE49-F238E27FC236}">
                <a16:creationId xmlns:a16="http://schemas.microsoft.com/office/drawing/2014/main" id="{1B1DEF66-050A-C08A-EF1E-1F4D0DA3E357}"/>
              </a:ext>
            </a:extLst>
          </p:cNvPr>
          <p:cNvCxnSpPr>
            <a:cxnSpLocks/>
          </p:cNvCxnSpPr>
          <p:nvPr/>
        </p:nvCxnSpPr>
        <p:spPr>
          <a:xfrm>
            <a:off x="13258800" y="9055498"/>
            <a:ext cx="2292316" cy="0"/>
          </a:xfrm>
          <a:prstGeom prst="straightConnector1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C830B1-24A3-3D05-A6B3-EFA13BD5A468}"/>
              </a:ext>
            </a:extLst>
          </p:cNvPr>
          <p:cNvSpPr txBox="1"/>
          <p:nvPr/>
        </p:nvSpPr>
        <p:spPr>
          <a:xfrm rot="5400000">
            <a:off x="-3148125" y="4206339"/>
            <a:ext cx="70309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2023 Data-Youth Campus </a:t>
            </a:r>
            <a:r>
              <a:rPr lang="en-US" altLang="ko-KR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Team</a:t>
            </a:r>
            <a:r>
              <a:rPr lang="ko-KR" altLang="en-US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 </a:t>
            </a:r>
            <a:r>
              <a:rPr lang="en-US" altLang="ko-KR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8</a:t>
            </a:r>
            <a:r>
              <a:rPr lang="ko-KR" altLang="en-US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 </a:t>
            </a:r>
            <a:r>
              <a:rPr lang="en-US" altLang="ko-KR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FINDALPHA</a:t>
            </a:r>
            <a:endParaRPr lang="ko-KR" altLang="en-US" sz="21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48D75-1A15-FC24-7774-89F6C9DBDB05}"/>
              </a:ext>
            </a:extLst>
          </p:cNvPr>
          <p:cNvSpPr txBox="1"/>
          <p:nvPr/>
        </p:nvSpPr>
        <p:spPr>
          <a:xfrm>
            <a:off x="60212" y="9456432"/>
            <a:ext cx="650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10</a:t>
            </a:r>
            <a:endParaRPr lang="ko-KR" altLang="en-US" sz="25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680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 cstate="print"/>
          <a:srcRect l="33109" r="18090"/>
          <a:stretch/>
        </p:blipFill>
        <p:spPr>
          <a:xfrm>
            <a:off x="1219200" y="220299"/>
            <a:ext cx="4403697" cy="137206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B2F50B-2078-13F6-67B6-9837B7D10F86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8BFEFF51-DAF0-5E5C-877E-1322CA22DB6A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8" name="Object 2">
                <a:extLst>
                  <a:ext uri="{FF2B5EF4-FFF2-40B4-BE49-F238E27FC236}">
                    <a16:creationId xmlns:a16="http://schemas.microsoft.com/office/drawing/2014/main" id="{7DB3070A-CAD1-AE36-4144-71D125AFB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6D8274-3294-7B01-A3AF-EAD2754D33EF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D080B6-C58F-3D20-22F6-05392C681F15}"/>
              </a:ext>
            </a:extLst>
          </p:cNvPr>
          <p:cNvGrpSpPr/>
          <p:nvPr/>
        </p:nvGrpSpPr>
        <p:grpSpPr>
          <a:xfrm>
            <a:off x="1219200" y="1260607"/>
            <a:ext cx="3434982" cy="477054"/>
            <a:chOff x="722551" y="1562100"/>
            <a:chExt cx="3434982" cy="4770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17BFA2-5B6F-2C6C-6CF0-CF242CB3E478}"/>
                </a:ext>
              </a:extLst>
            </p:cNvPr>
            <p:cNvSpPr txBox="1"/>
            <p:nvPr/>
          </p:nvSpPr>
          <p:spPr>
            <a:xfrm>
              <a:off x="722551" y="1562100"/>
              <a:ext cx="34349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0" i="0" dirty="0">
                  <a:solidFill>
                    <a:srgbClr val="000000"/>
                  </a:solidFill>
                  <a:effectLst/>
                  <a:latin typeface="-apple-system"/>
                </a:rPr>
                <a:t>Project Details</a:t>
              </a:r>
              <a:endParaRPr lang="ko-KR" altLang="en-US" sz="2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17" name="Google Shape;401;p35">
              <a:extLst>
                <a:ext uri="{FF2B5EF4-FFF2-40B4-BE49-F238E27FC236}">
                  <a16:creationId xmlns:a16="http://schemas.microsoft.com/office/drawing/2014/main" id="{7FA7A828-BE3C-A172-E4B5-0DFA992FA0BE}"/>
                </a:ext>
              </a:extLst>
            </p:cNvPr>
            <p:cNvCxnSpPr>
              <a:cxnSpLocks/>
            </p:cNvCxnSpPr>
            <p:nvPr/>
          </p:nvCxnSpPr>
          <p:spPr>
            <a:xfrm>
              <a:off x="831884" y="1562100"/>
              <a:ext cx="1377916" cy="0"/>
            </a:xfrm>
            <a:prstGeom prst="straightConnector1">
              <a:avLst/>
            </a:prstGeom>
            <a:noFill/>
            <a:ln w="57150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6" name="Object 8">
            <a:extLst>
              <a:ext uri="{FF2B5EF4-FFF2-40B4-BE49-F238E27FC236}">
                <a16:creationId xmlns:a16="http://schemas.microsoft.com/office/drawing/2014/main" id="{A637A2BE-D09C-C940-BCC1-FC16622231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8198" b="53447"/>
          <a:stretch/>
        </p:blipFill>
        <p:spPr>
          <a:xfrm>
            <a:off x="11309113" y="3728336"/>
            <a:ext cx="6349167" cy="108505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5DE42FF-551B-DC5C-4732-CC04166D1105}"/>
              </a:ext>
            </a:extLst>
          </p:cNvPr>
          <p:cNvGrpSpPr/>
          <p:nvPr/>
        </p:nvGrpSpPr>
        <p:grpSpPr>
          <a:xfrm>
            <a:off x="9894072" y="3420939"/>
            <a:ext cx="8244250" cy="2543299"/>
            <a:chOff x="9106980" y="2270892"/>
            <a:chExt cx="8244250" cy="254329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030A329-6501-ABF5-981C-E6D6D6DD533F}"/>
                </a:ext>
              </a:extLst>
            </p:cNvPr>
            <p:cNvGrpSpPr/>
            <p:nvPr/>
          </p:nvGrpSpPr>
          <p:grpSpPr>
            <a:xfrm>
              <a:off x="9106980" y="2270892"/>
              <a:ext cx="8244250" cy="1600884"/>
              <a:chOff x="9106980" y="2270892"/>
              <a:chExt cx="8244250" cy="1600884"/>
            </a:xfrm>
          </p:grpSpPr>
          <p:grpSp>
            <p:nvGrpSpPr>
              <p:cNvPr id="14" name="그룹 1004">
                <a:extLst>
                  <a:ext uri="{FF2B5EF4-FFF2-40B4-BE49-F238E27FC236}">
                    <a16:creationId xmlns:a16="http://schemas.microsoft.com/office/drawing/2014/main" id="{D80A5252-20A6-5C5C-DEC3-8BE67F0039AD}"/>
                  </a:ext>
                </a:extLst>
              </p:cNvPr>
              <p:cNvGrpSpPr/>
              <p:nvPr/>
            </p:nvGrpSpPr>
            <p:grpSpPr>
              <a:xfrm>
                <a:off x="9370240" y="2568087"/>
                <a:ext cx="5107760" cy="1303689"/>
                <a:chOff x="5899163" y="3657143"/>
                <a:chExt cx="5107760" cy="1303689"/>
              </a:xfrm>
            </p:grpSpPr>
            <p:pic>
              <p:nvPicPr>
                <p:cNvPr id="18" name="Object 11">
                  <a:extLst>
                    <a:ext uri="{FF2B5EF4-FFF2-40B4-BE49-F238E27FC236}">
                      <a16:creationId xmlns:a16="http://schemas.microsoft.com/office/drawing/2014/main" id="{BCC5855C-2C68-5AFF-EB71-B6F853D878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/>
                <a:srcRect r="14461"/>
                <a:stretch/>
              </p:blipFill>
              <p:spPr>
                <a:xfrm>
                  <a:off x="5899163" y="3657143"/>
                  <a:ext cx="5107760" cy="1303689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45">
                <a:extLst>
                  <a:ext uri="{FF2B5EF4-FFF2-40B4-BE49-F238E27FC236}">
                    <a16:creationId xmlns:a16="http://schemas.microsoft.com/office/drawing/2014/main" id="{32FFF737-444B-CFC3-D48A-619CDEBA4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06980" y="2795118"/>
                <a:ext cx="1403562" cy="958142"/>
              </a:xfrm>
              <a:prstGeom prst="rect">
                <a:avLst/>
              </a:prstGeom>
            </p:spPr>
          </p:pic>
          <p:pic>
            <p:nvPicPr>
              <p:cNvPr id="48" name="Object 8">
                <a:extLst>
                  <a:ext uri="{FF2B5EF4-FFF2-40B4-BE49-F238E27FC236}">
                    <a16:creationId xmlns:a16="http://schemas.microsoft.com/office/drawing/2014/main" id="{48FD4806-CA67-B3BE-3E7A-6E6370D8B8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/>
              <a:srcRect l="90915"/>
              <a:stretch/>
            </p:blipFill>
            <p:spPr>
              <a:xfrm>
                <a:off x="16559039" y="2270892"/>
                <a:ext cx="792191" cy="1600884"/>
              </a:xfrm>
              <a:prstGeom prst="rect">
                <a:avLst/>
              </a:prstGeom>
            </p:spPr>
          </p:pic>
          <p:pic>
            <p:nvPicPr>
              <p:cNvPr id="50" name="Object 8">
                <a:extLst>
                  <a:ext uri="{FF2B5EF4-FFF2-40B4-BE49-F238E27FC236}">
                    <a16:creationId xmlns:a16="http://schemas.microsoft.com/office/drawing/2014/main" id="{186D97FB-74BE-E443-5E25-63ED1E0500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/>
              <a:srcRect l="10663" r="9898" b="10210"/>
              <a:stretch/>
            </p:blipFill>
            <p:spPr>
              <a:xfrm>
                <a:off x="12108724" y="2275892"/>
                <a:ext cx="4450315" cy="1253718"/>
              </a:xfrm>
              <a:prstGeom prst="rect">
                <a:avLst/>
              </a:prstGeom>
            </p:spPr>
          </p:pic>
        </p:grpSp>
        <p:pic>
          <p:nvPicPr>
            <p:cNvPr id="51" name="Object 8">
              <a:extLst>
                <a:ext uri="{FF2B5EF4-FFF2-40B4-BE49-F238E27FC236}">
                  <a16:creationId xmlns:a16="http://schemas.microsoft.com/office/drawing/2014/main" id="{088BDEC1-C471-9B21-922E-BAE6A78FF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l="10663" r="9898" b="10210"/>
            <a:stretch/>
          </p:blipFill>
          <p:spPr>
            <a:xfrm>
              <a:off x="12252842" y="3560473"/>
              <a:ext cx="4450315" cy="1253718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C553599-BFF5-F72E-42D7-C7491F1C2B25}"/>
              </a:ext>
            </a:extLst>
          </p:cNvPr>
          <p:cNvGrpSpPr/>
          <p:nvPr/>
        </p:nvGrpSpPr>
        <p:grpSpPr>
          <a:xfrm>
            <a:off x="10157332" y="5285914"/>
            <a:ext cx="7980990" cy="2543299"/>
            <a:chOff x="9370240" y="2270892"/>
            <a:chExt cx="7980990" cy="254329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3CC70E3-7FBD-2CCF-B1B2-7BAC453DAA2D}"/>
                </a:ext>
              </a:extLst>
            </p:cNvPr>
            <p:cNvGrpSpPr/>
            <p:nvPr/>
          </p:nvGrpSpPr>
          <p:grpSpPr>
            <a:xfrm>
              <a:off x="9370240" y="2270892"/>
              <a:ext cx="7980990" cy="1600884"/>
              <a:chOff x="9370240" y="2270892"/>
              <a:chExt cx="7980990" cy="1600884"/>
            </a:xfrm>
          </p:grpSpPr>
          <p:grpSp>
            <p:nvGrpSpPr>
              <p:cNvPr id="58" name="그룹 1004">
                <a:extLst>
                  <a:ext uri="{FF2B5EF4-FFF2-40B4-BE49-F238E27FC236}">
                    <a16:creationId xmlns:a16="http://schemas.microsoft.com/office/drawing/2014/main" id="{0251A5DA-7837-CC78-AA55-3EF2DA479F0D}"/>
                  </a:ext>
                </a:extLst>
              </p:cNvPr>
              <p:cNvGrpSpPr/>
              <p:nvPr/>
            </p:nvGrpSpPr>
            <p:grpSpPr>
              <a:xfrm>
                <a:off x="9370240" y="2568087"/>
                <a:ext cx="5107760" cy="1303689"/>
                <a:chOff x="5899163" y="3657143"/>
                <a:chExt cx="5107760" cy="1303689"/>
              </a:xfrm>
            </p:grpSpPr>
            <p:pic>
              <p:nvPicPr>
                <p:cNvPr id="62" name="Object 11">
                  <a:extLst>
                    <a:ext uri="{FF2B5EF4-FFF2-40B4-BE49-F238E27FC236}">
                      <a16:creationId xmlns:a16="http://schemas.microsoft.com/office/drawing/2014/main" id="{FB1E231A-34E6-0E39-84F8-50641A26C5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/>
                <a:srcRect r="14461"/>
                <a:stretch/>
              </p:blipFill>
              <p:spPr>
                <a:xfrm>
                  <a:off x="5899163" y="3657143"/>
                  <a:ext cx="5107760" cy="1303689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8">
                <a:extLst>
                  <a:ext uri="{FF2B5EF4-FFF2-40B4-BE49-F238E27FC236}">
                    <a16:creationId xmlns:a16="http://schemas.microsoft.com/office/drawing/2014/main" id="{38E2035A-4AED-CEA4-3DF6-BCD31228F0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/>
              <a:srcRect l="90915"/>
              <a:stretch/>
            </p:blipFill>
            <p:spPr>
              <a:xfrm>
                <a:off x="16559039" y="2270892"/>
                <a:ext cx="792191" cy="1600884"/>
              </a:xfrm>
              <a:prstGeom prst="rect">
                <a:avLst/>
              </a:prstGeom>
            </p:spPr>
          </p:pic>
          <p:pic>
            <p:nvPicPr>
              <p:cNvPr id="61" name="Object 8">
                <a:extLst>
                  <a:ext uri="{FF2B5EF4-FFF2-40B4-BE49-F238E27FC236}">
                    <a16:creationId xmlns:a16="http://schemas.microsoft.com/office/drawing/2014/main" id="{12437B20-91C6-C7CD-FEB3-BC238490FD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/>
              <a:srcRect l="10663" r="9898" b="10210"/>
              <a:stretch/>
            </p:blipFill>
            <p:spPr>
              <a:xfrm>
                <a:off x="12108724" y="2287925"/>
                <a:ext cx="4450315" cy="1253718"/>
              </a:xfrm>
              <a:prstGeom prst="rect">
                <a:avLst/>
              </a:prstGeom>
            </p:spPr>
          </p:pic>
        </p:grpSp>
        <p:pic>
          <p:nvPicPr>
            <p:cNvPr id="57" name="Object 8">
              <a:extLst>
                <a:ext uri="{FF2B5EF4-FFF2-40B4-BE49-F238E27FC236}">
                  <a16:creationId xmlns:a16="http://schemas.microsoft.com/office/drawing/2014/main" id="{47E19820-124B-D46A-8176-B1E3B99D6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l="10663" r="9898" b="10210"/>
            <a:stretch/>
          </p:blipFill>
          <p:spPr>
            <a:xfrm>
              <a:off x="12252842" y="3560473"/>
              <a:ext cx="4450315" cy="1253718"/>
            </a:xfrm>
            <a:prstGeom prst="rect">
              <a:avLst/>
            </a:prstGeom>
          </p:spPr>
        </p:pic>
      </p:grpSp>
      <p:pic>
        <p:nvPicPr>
          <p:cNvPr id="63" name="Object 48">
            <a:extLst>
              <a:ext uri="{FF2B5EF4-FFF2-40B4-BE49-F238E27FC236}">
                <a16:creationId xmlns:a16="http://schemas.microsoft.com/office/drawing/2014/main" id="{56480A62-0B1B-68DD-EC52-A6DD7407893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4072" y="5814476"/>
            <a:ext cx="1395990" cy="958142"/>
          </a:xfrm>
          <a:prstGeom prst="rect">
            <a:avLst/>
          </a:prstGeom>
        </p:spPr>
      </p:pic>
      <p:pic>
        <p:nvPicPr>
          <p:cNvPr id="960" name="Object 8">
            <a:extLst>
              <a:ext uri="{FF2B5EF4-FFF2-40B4-BE49-F238E27FC236}">
                <a16:creationId xmlns:a16="http://schemas.microsoft.com/office/drawing/2014/main" id="{42A5A3C8-8CD6-EEF6-0642-65D7E52D75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7630" t="44632" b="8814"/>
          <a:stretch/>
        </p:blipFill>
        <p:spPr>
          <a:xfrm>
            <a:off x="11241599" y="5739998"/>
            <a:ext cx="6388451" cy="1085057"/>
          </a:xfrm>
          <a:prstGeom prst="rect">
            <a:avLst/>
          </a:prstGeom>
        </p:spPr>
      </p:pic>
      <p:grpSp>
        <p:nvGrpSpPr>
          <p:cNvPr id="991" name="그룹 990">
            <a:extLst>
              <a:ext uri="{FF2B5EF4-FFF2-40B4-BE49-F238E27FC236}">
                <a16:creationId xmlns:a16="http://schemas.microsoft.com/office/drawing/2014/main" id="{96249903-3953-C7F8-F39E-103002A8143C}"/>
              </a:ext>
            </a:extLst>
          </p:cNvPr>
          <p:cNvGrpSpPr/>
          <p:nvPr/>
        </p:nvGrpSpPr>
        <p:grpSpPr>
          <a:xfrm>
            <a:off x="13882870" y="9129150"/>
            <a:ext cx="3891438" cy="701065"/>
            <a:chOff x="14105305" y="222895"/>
            <a:chExt cx="3891438" cy="701065"/>
          </a:xfrm>
        </p:grpSpPr>
        <p:pic>
          <p:nvPicPr>
            <p:cNvPr id="992" name="그림 991">
              <a:extLst>
                <a:ext uri="{FF2B5EF4-FFF2-40B4-BE49-F238E27FC236}">
                  <a16:creationId xmlns:a16="http://schemas.microsoft.com/office/drawing/2014/main" id="{2FA20B3D-6569-7DB0-B143-4F179D3E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993" name="Picture 2" descr="한국데이터산업진흥원 - 메인">
              <a:extLst>
                <a:ext uri="{FF2B5EF4-FFF2-40B4-BE49-F238E27FC236}">
                  <a16:creationId xmlns:a16="http://schemas.microsoft.com/office/drawing/2014/main" id="{C056D5B9-945F-216E-08D7-FFDB89BB0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4" name="그룹 1004">
            <a:extLst>
              <a:ext uri="{FF2B5EF4-FFF2-40B4-BE49-F238E27FC236}">
                <a16:creationId xmlns:a16="http://schemas.microsoft.com/office/drawing/2014/main" id="{9A1BEF76-CEF9-4FD8-0202-49E46FFC819D}"/>
              </a:ext>
            </a:extLst>
          </p:cNvPr>
          <p:cNvGrpSpPr/>
          <p:nvPr/>
        </p:nvGrpSpPr>
        <p:grpSpPr>
          <a:xfrm>
            <a:off x="5747502" y="2201217"/>
            <a:ext cx="3651486" cy="1611355"/>
            <a:chOff x="12243056" y="580896"/>
            <a:chExt cx="3581400" cy="1636517"/>
          </a:xfrm>
        </p:grpSpPr>
        <p:pic>
          <p:nvPicPr>
            <p:cNvPr id="995" name="Object 14">
              <a:extLst>
                <a:ext uri="{FF2B5EF4-FFF2-40B4-BE49-F238E27FC236}">
                  <a16:creationId xmlns:a16="http://schemas.microsoft.com/office/drawing/2014/main" id="{7389709E-B91C-8763-5A64-FE92A006B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/>
            <a:srcRect l="5834" t="11121" r="9949" b="8651"/>
            <a:stretch/>
          </p:blipFill>
          <p:spPr>
            <a:xfrm>
              <a:off x="12243056" y="580896"/>
              <a:ext cx="3581400" cy="1636517"/>
            </a:xfrm>
            <a:prstGeom prst="rect">
              <a:avLst/>
            </a:prstGeom>
          </p:spPr>
        </p:pic>
      </p:grpSp>
      <p:grpSp>
        <p:nvGrpSpPr>
          <p:cNvPr id="996" name="그룹 1002">
            <a:extLst>
              <a:ext uri="{FF2B5EF4-FFF2-40B4-BE49-F238E27FC236}">
                <a16:creationId xmlns:a16="http://schemas.microsoft.com/office/drawing/2014/main" id="{B0C437EE-AB7D-88D1-FB03-B68FA3427713}"/>
              </a:ext>
            </a:extLst>
          </p:cNvPr>
          <p:cNvGrpSpPr/>
          <p:nvPr/>
        </p:nvGrpSpPr>
        <p:grpSpPr>
          <a:xfrm>
            <a:off x="1408912" y="3889578"/>
            <a:ext cx="3735485" cy="4778880"/>
            <a:chOff x="1475171" y="3073194"/>
            <a:chExt cx="5230429" cy="6122050"/>
          </a:xfrm>
        </p:grpSpPr>
        <p:pic>
          <p:nvPicPr>
            <p:cNvPr id="997" name="Object 7">
              <a:extLst>
                <a:ext uri="{FF2B5EF4-FFF2-40B4-BE49-F238E27FC236}">
                  <a16:creationId xmlns:a16="http://schemas.microsoft.com/office/drawing/2014/main" id="{6FC90C15-0765-9168-E852-0664A66E3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/>
            <a:srcRect t="3108" r="2882" b="5854"/>
            <a:stretch/>
          </p:blipFill>
          <p:spPr>
            <a:xfrm>
              <a:off x="1475171" y="3073194"/>
              <a:ext cx="5230429" cy="612205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98" name="Object 11">
            <a:extLst>
              <a:ext uri="{FF2B5EF4-FFF2-40B4-BE49-F238E27FC236}">
                <a16:creationId xmlns:a16="http://schemas.microsoft.com/office/drawing/2014/main" id="{CB5DF7A2-D888-35BE-9CE8-78BED39148D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/>
          <a:srcRect l="1838" t="9079" r="6433"/>
          <a:stretch/>
        </p:blipFill>
        <p:spPr>
          <a:xfrm>
            <a:off x="5873683" y="5233792"/>
            <a:ext cx="3664613" cy="4151202"/>
          </a:xfrm>
          <a:prstGeom prst="rect">
            <a:avLst/>
          </a:prstGeom>
        </p:spPr>
      </p:pic>
      <p:grpSp>
        <p:nvGrpSpPr>
          <p:cNvPr id="999" name="그룹 1007">
            <a:extLst>
              <a:ext uri="{FF2B5EF4-FFF2-40B4-BE49-F238E27FC236}">
                <a16:creationId xmlns:a16="http://schemas.microsoft.com/office/drawing/2014/main" id="{40BFB2F6-E816-98E5-14D4-AAA78FCB7466}"/>
              </a:ext>
            </a:extLst>
          </p:cNvPr>
          <p:cNvGrpSpPr/>
          <p:nvPr/>
        </p:nvGrpSpPr>
        <p:grpSpPr>
          <a:xfrm>
            <a:off x="5725245" y="1302116"/>
            <a:ext cx="1964841" cy="514286"/>
            <a:chOff x="1295238" y="5457143"/>
            <a:chExt cx="1609524" cy="514286"/>
          </a:xfrm>
        </p:grpSpPr>
        <p:pic>
          <p:nvPicPr>
            <p:cNvPr id="1000" name="Object 23">
              <a:extLst>
                <a:ext uri="{FF2B5EF4-FFF2-40B4-BE49-F238E27FC236}">
                  <a16:creationId xmlns:a16="http://schemas.microsoft.com/office/drawing/2014/main" id="{0A3CDC54-7863-3A55-1CAF-A2141EEC0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5238" y="5457143"/>
              <a:ext cx="1609524" cy="514286"/>
            </a:xfrm>
            <a:prstGeom prst="rect">
              <a:avLst/>
            </a:prstGeom>
          </p:spPr>
        </p:pic>
      </p:grpSp>
      <p:grpSp>
        <p:nvGrpSpPr>
          <p:cNvPr id="1001" name="그룹 1000">
            <a:extLst>
              <a:ext uri="{FF2B5EF4-FFF2-40B4-BE49-F238E27FC236}">
                <a16:creationId xmlns:a16="http://schemas.microsoft.com/office/drawing/2014/main" id="{799ECA46-5D5C-5FE4-69F0-ED12A5B02E28}"/>
              </a:ext>
            </a:extLst>
          </p:cNvPr>
          <p:cNvGrpSpPr/>
          <p:nvPr/>
        </p:nvGrpSpPr>
        <p:grpSpPr>
          <a:xfrm>
            <a:off x="1085868" y="3425821"/>
            <a:ext cx="4568120" cy="5441034"/>
            <a:chOff x="11019054" y="3811262"/>
            <a:chExt cx="5056030" cy="6022178"/>
          </a:xfrm>
        </p:grpSpPr>
        <p:grpSp>
          <p:nvGrpSpPr>
            <p:cNvPr id="1003" name="그룹 1015">
              <a:extLst>
                <a:ext uri="{FF2B5EF4-FFF2-40B4-BE49-F238E27FC236}">
                  <a16:creationId xmlns:a16="http://schemas.microsoft.com/office/drawing/2014/main" id="{F5FCE908-38E2-F2C2-3075-2BBEC69ADF4D}"/>
                </a:ext>
              </a:extLst>
            </p:cNvPr>
            <p:cNvGrpSpPr/>
            <p:nvPr/>
          </p:nvGrpSpPr>
          <p:grpSpPr>
            <a:xfrm>
              <a:off x="11019054" y="4302690"/>
              <a:ext cx="5056030" cy="5530750"/>
              <a:chOff x="11019054" y="4302690"/>
              <a:chExt cx="5056030" cy="5530750"/>
            </a:xfrm>
          </p:grpSpPr>
          <p:pic>
            <p:nvPicPr>
              <p:cNvPr id="1008" name="Object 56">
                <a:extLst>
                  <a:ext uri="{FF2B5EF4-FFF2-40B4-BE49-F238E27FC236}">
                    <a16:creationId xmlns:a16="http://schemas.microsoft.com/office/drawing/2014/main" id="{80DCB95B-5EB5-339C-3B79-DFEA318B9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019054" y="4302690"/>
                <a:ext cx="5056030" cy="5530750"/>
              </a:xfrm>
              <a:prstGeom prst="rect">
                <a:avLst/>
              </a:prstGeom>
            </p:spPr>
          </p:pic>
        </p:grpSp>
        <p:grpSp>
          <p:nvGrpSpPr>
            <p:cNvPr id="1004" name="그룹 1016">
              <a:extLst>
                <a:ext uri="{FF2B5EF4-FFF2-40B4-BE49-F238E27FC236}">
                  <a16:creationId xmlns:a16="http://schemas.microsoft.com/office/drawing/2014/main" id="{69944F1E-7DCA-F5FE-DA7E-EC7723BF216B}"/>
                </a:ext>
              </a:extLst>
            </p:cNvPr>
            <p:cNvGrpSpPr/>
            <p:nvPr/>
          </p:nvGrpSpPr>
          <p:grpSpPr>
            <a:xfrm>
              <a:off x="11019054" y="3811262"/>
              <a:ext cx="1609524" cy="514286"/>
              <a:chOff x="11019054" y="3811262"/>
              <a:chExt cx="1609524" cy="514286"/>
            </a:xfrm>
          </p:grpSpPr>
          <p:pic>
            <p:nvPicPr>
              <p:cNvPr id="1007" name="Object 59">
                <a:extLst>
                  <a:ext uri="{FF2B5EF4-FFF2-40B4-BE49-F238E27FC236}">
                    <a16:creationId xmlns:a16="http://schemas.microsoft.com/office/drawing/2014/main" id="{756E63CF-631C-6AA5-D126-69D14EE82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019054" y="3811262"/>
                <a:ext cx="1609524" cy="514286"/>
              </a:xfrm>
              <a:prstGeom prst="rect">
                <a:avLst/>
              </a:prstGeom>
            </p:spPr>
          </p:pic>
        </p:grpSp>
        <p:grpSp>
          <p:nvGrpSpPr>
            <p:cNvPr id="1005" name="그룹 1017">
              <a:extLst>
                <a:ext uri="{FF2B5EF4-FFF2-40B4-BE49-F238E27FC236}">
                  <a16:creationId xmlns:a16="http://schemas.microsoft.com/office/drawing/2014/main" id="{72F9B6E0-73C3-C8A6-D785-03CEB27C0AE7}"/>
                </a:ext>
              </a:extLst>
            </p:cNvPr>
            <p:cNvGrpSpPr/>
            <p:nvPr/>
          </p:nvGrpSpPr>
          <p:grpSpPr>
            <a:xfrm>
              <a:off x="12758729" y="3981399"/>
              <a:ext cx="831746" cy="176040"/>
              <a:chOff x="12758729" y="3981399"/>
              <a:chExt cx="831746" cy="176040"/>
            </a:xfrm>
          </p:grpSpPr>
          <p:pic>
            <p:nvPicPr>
              <p:cNvPr id="1006" name="Object 62">
                <a:extLst>
                  <a:ext uri="{FF2B5EF4-FFF2-40B4-BE49-F238E27FC236}">
                    <a16:creationId xmlns:a16="http://schemas.microsoft.com/office/drawing/2014/main" id="{B8B6F0A6-EEFC-5501-E5C4-3F8F6E3EB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758729" y="3981399"/>
                <a:ext cx="831746" cy="17604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8">
            <a:extLst>
              <a:ext uri="{FF2B5EF4-FFF2-40B4-BE49-F238E27FC236}">
                <a16:creationId xmlns:a16="http://schemas.microsoft.com/office/drawing/2014/main" id="{D2A6E971-31D8-A137-3B5F-E3EE66910222}"/>
              </a:ext>
            </a:extLst>
          </p:cNvPr>
          <p:cNvGrpSpPr/>
          <p:nvPr/>
        </p:nvGrpSpPr>
        <p:grpSpPr>
          <a:xfrm>
            <a:off x="5807328" y="4673035"/>
            <a:ext cx="4173366" cy="4997925"/>
            <a:chOff x="11019054" y="3811262"/>
            <a:chExt cx="4802220" cy="6022178"/>
          </a:xfrm>
        </p:grpSpPr>
        <p:grpSp>
          <p:nvGrpSpPr>
            <p:cNvPr id="1010" name="그룹 1015">
              <a:extLst>
                <a:ext uri="{FF2B5EF4-FFF2-40B4-BE49-F238E27FC236}">
                  <a16:creationId xmlns:a16="http://schemas.microsoft.com/office/drawing/2014/main" id="{75106456-E373-A057-42B1-2B0CB8DA2D8D}"/>
                </a:ext>
              </a:extLst>
            </p:cNvPr>
            <p:cNvGrpSpPr/>
            <p:nvPr/>
          </p:nvGrpSpPr>
          <p:grpSpPr>
            <a:xfrm>
              <a:off x="11019057" y="4302690"/>
              <a:ext cx="4802217" cy="5530750"/>
              <a:chOff x="11019057" y="4302690"/>
              <a:chExt cx="4802217" cy="5530750"/>
            </a:xfrm>
          </p:grpSpPr>
          <p:pic>
            <p:nvPicPr>
              <p:cNvPr id="1015" name="Object 56">
                <a:extLst>
                  <a:ext uri="{FF2B5EF4-FFF2-40B4-BE49-F238E27FC236}">
                    <a16:creationId xmlns:a16="http://schemas.microsoft.com/office/drawing/2014/main" id="{166E805E-8F56-7718-CDBC-3A972938E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019057" y="4302690"/>
                <a:ext cx="4802217" cy="5530750"/>
              </a:xfrm>
              <a:prstGeom prst="rect">
                <a:avLst/>
              </a:prstGeom>
            </p:spPr>
          </p:pic>
        </p:grpSp>
        <p:grpSp>
          <p:nvGrpSpPr>
            <p:cNvPr id="1011" name="그룹 1016">
              <a:extLst>
                <a:ext uri="{FF2B5EF4-FFF2-40B4-BE49-F238E27FC236}">
                  <a16:creationId xmlns:a16="http://schemas.microsoft.com/office/drawing/2014/main" id="{9E004DAD-E530-C361-CEA1-4412C14CF1A0}"/>
                </a:ext>
              </a:extLst>
            </p:cNvPr>
            <p:cNvGrpSpPr/>
            <p:nvPr/>
          </p:nvGrpSpPr>
          <p:grpSpPr>
            <a:xfrm>
              <a:off x="11019054" y="3811262"/>
              <a:ext cx="1609524" cy="514286"/>
              <a:chOff x="11019054" y="3811262"/>
              <a:chExt cx="1609524" cy="514286"/>
            </a:xfrm>
          </p:grpSpPr>
          <p:pic>
            <p:nvPicPr>
              <p:cNvPr id="1014" name="Object 59">
                <a:extLst>
                  <a:ext uri="{FF2B5EF4-FFF2-40B4-BE49-F238E27FC236}">
                    <a16:creationId xmlns:a16="http://schemas.microsoft.com/office/drawing/2014/main" id="{169FBD00-C906-1BCB-4281-F7A7DBB2A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019054" y="3811262"/>
                <a:ext cx="1609524" cy="514286"/>
              </a:xfrm>
              <a:prstGeom prst="rect">
                <a:avLst/>
              </a:prstGeom>
            </p:spPr>
          </p:pic>
        </p:grpSp>
        <p:grpSp>
          <p:nvGrpSpPr>
            <p:cNvPr id="1012" name="그룹 1017">
              <a:extLst>
                <a:ext uri="{FF2B5EF4-FFF2-40B4-BE49-F238E27FC236}">
                  <a16:creationId xmlns:a16="http://schemas.microsoft.com/office/drawing/2014/main" id="{77C02A66-8355-93BF-4F16-7600AFC84672}"/>
                </a:ext>
              </a:extLst>
            </p:cNvPr>
            <p:cNvGrpSpPr/>
            <p:nvPr/>
          </p:nvGrpSpPr>
          <p:grpSpPr>
            <a:xfrm>
              <a:off x="12707244" y="3980384"/>
              <a:ext cx="831746" cy="176040"/>
              <a:chOff x="12707244" y="3980384"/>
              <a:chExt cx="831746" cy="176040"/>
            </a:xfrm>
          </p:grpSpPr>
          <p:pic>
            <p:nvPicPr>
              <p:cNvPr id="1013" name="Object 62">
                <a:extLst>
                  <a:ext uri="{FF2B5EF4-FFF2-40B4-BE49-F238E27FC236}">
                    <a16:creationId xmlns:a16="http://schemas.microsoft.com/office/drawing/2014/main" id="{C4644848-05F8-2E5B-CA1D-8093AF91F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707244" y="3980384"/>
                <a:ext cx="831746" cy="176040"/>
              </a:xfrm>
              <a:prstGeom prst="rect">
                <a:avLst/>
              </a:prstGeom>
            </p:spPr>
          </p:pic>
        </p:grpSp>
      </p:grpSp>
      <p:sp>
        <p:nvSpPr>
          <p:cNvPr id="1016" name="TextBox 1015">
            <a:extLst>
              <a:ext uri="{FF2B5EF4-FFF2-40B4-BE49-F238E27FC236}">
                <a16:creationId xmlns:a16="http://schemas.microsoft.com/office/drawing/2014/main" id="{40855F73-0C30-5BD3-16C2-E60211E3C32B}"/>
              </a:ext>
            </a:extLst>
          </p:cNvPr>
          <p:cNvSpPr txBox="1"/>
          <p:nvPr/>
        </p:nvSpPr>
        <p:spPr>
          <a:xfrm>
            <a:off x="1528431" y="3419622"/>
            <a:ext cx="11292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000000"/>
                </a:solidFill>
                <a:latin typeface="-apple-system"/>
                <a:ea typeface="Noto Sans CJK KR Regular" panose="020B0500000000000000" pitchFamily="34" charset="-127"/>
              </a:rPr>
              <a:t>IT</a:t>
            </a:r>
            <a:endParaRPr lang="ko-KR" altLang="en-US" sz="2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17" name="TextBox 1016">
            <a:extLst>
              <a:ext uri="{FF2B5EF4-FFF2-40B4-BE49-F238E27FC236}">
                <a16:creationId xmlns:a16="http://schemas.microsoft.com/office/drawing/2014/main" id="{846F4AEB-C319-145A-5A1F-44D71ED798BC}"/>
              </a:ext>
            </a:extLst>
          </p:cNvPr>
          <p:cNvSpPr txBox="1"/>
          <p:nvPr/>
        </p:nvSpPr>
        <p:spPr>
          <a:xfrm>
            <a:off x="5807328" y="4647915"/>
            <a:ext cx="1706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0" i="0" dirty="0">
                <a:solidFill>
                  <a:srgbClr val="000000"/>
                </a:solidFill>
                <a:effectLst/>
                <a:latin typeface="-apple-system"/>
              </a:rPr>
              <a:t>Chemical</a:t>
            </a:r>
            <a:endParaRPr lang="ko-KR" altLang="en-US" sz="2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018" name="그룹 1017">
            <a:extLst>
              <a:ext uri="{FF2B5EF4-FFF2-40B4-BE49-F238E27FC236}">
                <a16:creationId xmlns:a16="http://schemas.microsoft.com/office/drawing/2014/main" id="{F83B6078-8CD9-01B8-A5E5-7687D7C2839F}"/>
              </a:ext>
            </a:extLst>
          </p:cNvPr>
          <p:cNvGrpSpPr/>
          <p:nvPr/>
        </p:nvGrpSpPr>
        <p:grpSpPr>
          <a:xfrm>
            <a:off x="5725246" y="1797354"/>
            <a:ext cx="3614691" cy="2684132"/>
            <a:chOff x="12182808" y="2205046"/>
            <a:chExt cx="3614691" cy="2684132"/>
          </a:xfrm>
        </p:grpSpPr>
        <p:grpSp>
          <p:nvGrpSpPr>
            <p:cNvPr id="1019" name="그룹 1006">
              <a:extLst>
                <a:ext uri="{FF2B5EF4-FFF2-40B4-BE49-F238E27FC236}">
                  <a16:creationId xmlns:a16="http://schemas.microsoft.com/office/drawing/2014/main" id="{3159D88B-B508-8812-502D-EEF386503C6A}"/>
                </a:ext>
              </a:extLst>
            </p:cNvPr>
            <p:cNvGrpSpPr/>
            <p:nvPr/>
          </p:nvGrpSpPr>
          <p:grpSpPr>
            <a:xfrm>
              <a:off x="12182808" y="2205046"/>
              <a:ext cx="2759017" cy="2684132"/>
              <a:chOff x="1295239" y="5952381"/>
              <a:chExt cx="1928080" cy="2684132"/>
            </a:xfrm>
          </p:grpSpPr>
          <p:pic>
            <p:nvPicPr>
              <p:cNvPr id="1022" name="Object 20">
                <a:extLst>
                  <a:ext uri="{FF2B5EF4-FFF2-40B4-BE49-F238E27FC236}">
                    <a16:creationId xmlns:a16="http://schemas.microsoft.com/office/drawing/2014/main" id="{D32D1E85-5D65-BD0F-FF0D-EBF737D6AB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/>
              <a:srcRect r="29222"/>
              <a:stretch/>
            </p:blipFill>
            <p:spPr>
              <a:xfrm>
                <a:off x="1295239" y="5952381"/>
                <a:ext cx="1928080" cy="2684132"/>
              </a:xfrm>
              <a:prstGeom prst="rect">
                <a:avLst/>
              </a:prstGeom>
            </p:spPr>
          </p:pic>
        </p:grpSp>
        <p:grpSp>
          <p:nvGrpSpPr>
            <p:cNvPr id="1020" name="그룹 1006">
              <a:extLst>
                <a:ext uri="{FF2B5EF4-FFF2-40B4-BE49-F238E27FC236}">
                  <a16:creationId xmlns:a16="http://schemas.microsoft.com/office/drawing/2014/main" id="{31AA0728-B726-D651-83E6-BABE55B8A0BE}"/>
                </a:ext>
              </a:extLst>
            </p:cNvPr>
            <p:cNvGrpSpPr/>
            <p:nvPr/>
          </p:nvGrpSpPr>
          <p:grpSpPr>
            <a:xfrm>
              <a:off x="14941825" y="2217312"/>
              <a:ext cx="855674" cy="2671866"/>
              <a:chOff x="1150219" y="5961334"/>
              <a:chExt cx="855674" cy="2684132"/>
            </a:xfrm>
          </p:grpSpPr>
          <p:pic>
            <p:nvPicPr>
              <p:cNvPr id="1021" name="Object 20">
                <a:extLst>
                  <a:ext uri="{FF2B5EF4-FFF2-40B4-BE49-F238E27FC236}">
                    <a16:creationId xmlns:a16="http://schemas.microsoft.com/office/drawing/2014/main" id="{A24D9AC8-1C8F-33CF-518B-BFA328ABDF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/>
              <a:srcRect l="68588"/>
              <a:stretch/>
            </p:blipFill>
            <p:spPr>
              <a:xfrm>
                <a:off x="1150219" y="5961334"/>
                <a:ext cx="855674" cy="2684132"/>
              </a:xfrm>
              <a:prstGeom prst="rect">
                <a:avLst/>
              </a:prstGeom>
            </p:spPr>
          </p:pic>
        </p:grpSp>
      </p:grpSp>
      <p:sp>
        <p:nvSpPr>
          <p:cNvPr id="1023" name="TextBox 1022">
            <a:extLst>
              <a:ext uri="{FF2B5EF4-FFF2-40B4-BE49-F238E27FC236}">
                <a16:creationId xmlns:a16="http://schemas.microsoft.com/office/drawing/2014/main" id="{8FB7361D-9F9B-BDF3-CFD1-0F60085ACF3D}"/>
              </a:ext>
            </a:extLst>
          </p:cNvPr>
          <p:cNvSpPr txBox="1"/>
          <p:nvPr/>
        </p:nvSpPr>
        <p:spPr>
          <a:xfrm>
            <a:off x="5821371" y="1302116"/>
            <a:ext cx="1706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0" i="0" dirty="0">
                <a:solidFill>
                  <a:srgbClr val="000000"/>
                </a:solidFill>
                <a:effectLst/>
                <a:latin typeface="-apple-system"/>
              </a:rPr>
              <a:t>Trend Score</a:t>
            </a:r>
            <a:endParaRPr lang="ko-KR" altLang="en-US" sz="2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024" name="Object 62">
            <a:extLst>
              <a:ext uri="{FF2B5EF4-FFF2-40B4-BE49-F238E27FC236}">
                <a16:creationId xmlns:a16="http://schemas.microsoft.com/office/drawing/2014/main" id="{35072BD7-77B7-860A-5451-38F978FAA77D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01063" y="1460615"/>
            <a:ext cx="881845" cy="178240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74412005-DDEE-29E0-3A64-55645621829F}"/>
              </a:ext>
            </a:extLst>
          </p:cNvPr>
          <p:cNvSpPr txBox="1"/>
          <p:nvPr/>
        </p:nvSpPr>
        <p:spPr>
          <a:xfrm>
            <a:off x="120504" y="9456432"/>
            <a:ext cx="6863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11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29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777" y="273664"/>
            <a:ext cx="7782406" cy="137206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AC3AEDD-6ECB-172B-5287-BF2B86D686D6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61C44E6E-5C22-CA65-9807-FF8AFF7C0E4E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8" name="Object 2">
                <a:extLst>
                  <a:ext uri="{FF2B5EF4-FFF2-40B4-BE49-F238E27FC236}">
                    <a16:creationId xmlns:a16="http://schemas.microsoft.com/office/drawing/2014/main" id="{73C24C61-DEA8-57B9-FBCF-5AE660991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EC7C20-AF49-F9D7-9B8F-9940A3C6CC19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2A8776-0FFD-99BF-59F4-17F370328911}"/>
              </a:ext>
            </a:extLst>
          </p:cNvPr>
          <p:cNvGrpSpPr/>
          <p:nvPr/>
        </p:nvGrpSpPr>
        <p:grpSpPr>
          <a:xfrm>
            <a:off x="1237208" y="1326250"/>
            <a:ext cx="5417469" cy="540713"/>
            <a:chOff x="980552" y="2180492"/>
            <a:chExt cx="5417469" cy="5407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31AA38-7C25-F148-587E-9809C7CAA1C7}"/>
                </a:ext>
              </a:extLst>
            </p:cNvPr>
            <p:cNvSpPr txBox="1"/>
            <p:nvPr/>
          </p:nvSpPr>
          <p:spPr>
            <a:xfrm>
              <a:off x="980552" y="2244151"/>
              <a:ext cx="541746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0" i="0" dirty="0">
                  <a:solidFill>
                    <a:srgbClr val="000000"/>
                  </a:solidFill>
                  <a:effectLst/>
                  <a:latin typeface="-apple-system"/>
                </a:rPr>
                <a:t>Project Details – Industrial Classification</a:t>
              </a:r>
              <a:endParaRPr lang="ko-KR" altLang="en-US" sz="2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19" name="Google Shape;401;p35">
              <a:extLst>
                <a:ext uri="{FF2B5EF4-FFF2-40B4-BE49-F238E27FC236}">
                  <a16:creationId xmlns:a16="http://schemas.microsoft.com/office/drawing/2014/main" id="{01575BE7-1C75-AAD9-710C-88B5F1892BCB}"/>
                </a:ext>
              </a:extLst>
            </p:cNvPr>
            <p:cNvCxnSpPr>
              <a:cxnSpLocks/>
            </p:cNvCxnSpPr>
            <p:nvPr/>
          </p:nvCxnSpPr>
          <p:spPr>
            <a:xfrm>
              <a:off x="1082765" y="2180492"/>
              <a:ext cx="1377916" cy="0"/>
            </a:xfrm>
            <a:prstGeom prst="straightConnector1">
              <a:avLst/>
            </a:prstGeom>
            <a:noFill/>
            <a:ln w="57150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BF6EF9C-59E1-6145-F93F-D78AC5B5471B}"/>
              </a:ext>
            </a:extLst>
          </p:cNvPr>
          <p:cNvGrpSpPr/>
          <p:nvPr/>
        </p:nvGrpSpPr>
        <p:grpSpPr>
          <a:xfrm>
            <a:off x="1676400" y="2442496"/>
            <a:ext cx="5796241" cy="6903835"/>
            <a:chOff x="2280959" y="3029805"/>
            <a:chExt cx="5056030" cy="6022178"/>
          </a:xfrm>
        </p:grpSpPr>
        <p:grpSp>
          <p:nvGrpSpPr>
            <p:cNvPr id="20" name="그룹 1002">
              <a:extLst>
                <a:ext uri="{FF2B5EF4-FFF2-40B4-BE49-F238E27FC236}">
                  <a16:creationId xmlns:a16="http://schemas.microsoft.com/office/drawing/2014/main" id="{7FFDAF73-3B5C-FE1B-E388-3D0B65B93510}"/>
                </a:ext>
              </a:extLst>
            </p:cNvPr>
            <p:cNvGrpSpPr/>
            <p:nvPr/>
          </p:nvGrpSpPr>
          <p:grpSpPr>
            <a:xfrm>
              <a:off x="2536389" y="3569209"/>
              <a:ext cx="4577566" cy="5441034"/>
              <a:chOff x="1475171" y="3073194"/>
              <a:chExt cx="5230429" cy="6122050"/>
            </a:xfrm>
          </p:grpSpPr>
          <p:pic>
            <p:nvPicPr>
              <p:cNvPr id="21" name="Object 7">
                <a:extLst>
                  <a:ext uri="{FF2B5EF4-FFF2-40B4-BE49-F238E27FC236}">
                    <a16:creationId xmlns:a16="http://schemas.microsoft.com/office/drawing/2014/main" id="{4E778ECD-7C74-3B35-8D8F-87D019F9A9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/>
              <a:srcRect t="3108" r="2882" b="5854"/>
              <a:stretch/>
            </p:blipFill>
            <p:spPr>
              <a:xfrm>
                <a:off x="1475171" y="3073194"/>
                <a:ext cx="5230429" cy="612205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3" name="그룹 1015">
              <a:extLst>
                <a:ext uri="{FF2B5EF4-FFF2-40B4-BE49-F238E27FC236}">
                  <a16:creationId xmlns:a16="http://schemas.microsoft.com/office/drawing/2014/main" id="{A3884D9F-745D-342C-8FA8-F674BC1E61EA}"/>
                </a:ext>
              </a:extLst>
            </p:cNvPr>
            <p:cNvGrpSpPr/>
            <p:nvPr/>
          </p:nvGrpSpPr>
          <p:grpSpPr>
            <a:xfrm>
              <a:off x="2280959" y="3521233"/>
              <a:ext cx="5056030" cy="5530750"/>
              <a:chOff x="11019054" y="4302690"/>
              <a:chExt cx="5056030" cy="5530750"/>
            </a:xfrm>
          </p:grpSpPr>
          <p:pic>
            <p:nvPicPr>
              <p:cNvPr id="28" name="Object 56">
                <a:extLst>
                  <a:ext uri="{FF2B5EF4-FFF2-40B4-BE49-F238E27FC236}">
                    <a16:creationId xmlns:a16="http://schemas.microsoft.com/office/drawing/2014/main" id="{9AAF2E20-C2CC-3E63-7429-01EC86476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19054" y="4302690"/>
                <a:ext cx="5056030" cy="5530750"/>
              </a:xfrm>
              <a:prstGeom prst="rect">
                <a:avLst/>
              </a:prstGeom>
            </p:spPr>
          </p:pic>
        </p:grpSp>
        <p:grpSp>
          <p:nvGrpSpPr>
            <p:cNvPr id="24" name="그룹 1016">
              <a:extLst>
                <a:ext uri="{FF2B5EF4-FFF2-40B4-BE49-F238E27FC236}">
                  <a16:creationId xmlns:a16="http://schemas.microsoft.com/office/drawing/2014/main" id="{E51C45B4-FDC9-3719-F10A-47D608B1179A}"/>
                </a:ext>
              </a:extLst>
            </p:cNvPr>
            <p:cNvGrpSpPr/>
            <p:nvPr/>
          </p:nvGrpSpPr>
          <p:grpSpPr>
            <a:xfrm>
              <a:off x="2280959" y="3029805"/>
              <a:ext cx="1609524" cy="514286"/>
              <a:chOff x="11019054" y="3811262"/>
              <a:chExt cx="1609524" cy="514286"/>
            </a:xfrm>
          </p:grpSpPr>
          <p:pic>
            <p:nvPicPr>
              <p:cNvPr id="27" name="Object 59">
                <a:extLst>
                  <a:ext uri="{FF2B5EF4-FFF2-40B4-BE49-F238E27FC236}">
                    <a16:creationId xmlns:a16="http://schemas.microsoft.com/office/drawing/2014/main" id="{07619AD5-76E2-A33A-F976-92863FBA1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19054" y="3811262"/>
                <a:ext cx="1609524" cy="514286"/>
              </a:xfrm>
              <a:prstGeom prst="rect">
                <a:avLst/>
              </a:prstGeom>
            </p:spPr>
          </p:pic>
        </p:grpSp>
        <p:grpSp>
          <p:nvGrpSpPr>
            <p:cNvPr id="25" name="그룹 1017">
              <a:extLst>
                <a:ext uri="{FF2B5EF4-FFF2-40B4-BE49-F238E27FC236}">
                  <a16:creationId xmlns:a16="http://schemas.microsoft.com/office/drawing/2014/main" id="{02C69ED4-5E9B-19BA-6201-569EC5A2E959}"/>
                </a:ext>
              </a:extLst>
            </p:cNvPr>
            <p:cNvGrpSpPr/>
            <p:nvPr/>
          </p:nvGrpSpPr>
          <p:grpSpPr>
            <a:xfrm>
              <a:off x="4020634" y="3199942"/>
              <a:ext cx="831746" cy="176040"/>
              <a:chOff x="12758729" y="3981399"/>
              <a:chExt cx="831746" cy="176040"/>
            </a:xfrm>
          </p:grpSpPr>
          <p:pic>
            <p:nvPicPr>
              <p:cNvPr id="26" name="Object 62">
                <a:extLst>
                  <a:ext uri="{FF2B5EF4-FFF2-40B4-BE49-F238E27FC236}">
                    <a16:creationId xmlns:a16="http://schemas.microsoft.com/office/drawing/2014/main" id="{5D52BC84-95BB-4191-19C5-13434D631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758729" y="3981399"/>
                <a:ext cx="831746" cy="176040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EAB068-5B92-3121-8BAC-E9E8A5F246B1}"/>
                </a:ext>
              </a:extLst>
            </p:cNvPr>
            <p:cNvSpPr txBox="1"/>
            <p:nvPr/>
          </p:nvSpPr>
          <p:spPr>
            <a:xfrm>
              <a:off x="2833139" y="3054690"/>
              <a:ext cx="112923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rgbClr val="000000"/>
                  </a:solidFill>
                  <a:latin typeface="-apple-system"/>
                  <a:ea typeface="Noto Sans CJK KR Regular" panose="020B0500000000000000" pitchFamily="34" charset="-127"/>
                </a:rPr>
                <a:t>IT</a:t>
              </a:r>
              <a:endParaRPr lang="ko-KR" altLang="en-US" sz="2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508251-63CB-AFF5-8BBD-254DD1BFF9E3}"/>
              </a:ext>
            </a:extLst>
          </p:cNvPr>
          <p:cNvGrpSpPr/>
          <p:nvPr/>
        </p:nvGrpSpPr>
        <p:grpSpPr>
          <a:xfrm>
            <a:off x="9031717" y="2222742"/>
            <a:ext cx="6712167" cy="6841674"/>
            <a:chOff x="8026187" y="2265466"/>
            <a:chExt cx="6528014" cy="6653968"/>
          </a:xfrm>
        </p:grpSpPr>
        <p:grpSp>
          <p:nvGrpSpPr>
            <p:cNvPr id="32" name="그룹 1008">
              <a:extLst>
                <a:ext uri="{FF2B5EF4-FFF2-40B4-BE49-F238E27FC236}">
                  <a16:creationId xmlns:a16="http://schemas.microsoft.com/office/drawing/2014/main" id="{BAD92039-BF67-E00D-7B35-4DE9AA6CCF97}"/>
                </a:ext>
              </a:extLst>
            </p:cNvPr>
            <p:cNvGrpSpPr/>
            <p:nvPr/>
          </p:nvGrpSpPr>
          <p:grpSpPr>
            <a:xfrm>
              <a:off x="8026187" y="2265466"/>
              <a:ext cx="6528014" cy="6653968"/>
              <a:chOff x="1295238" y="2378210"/>
              <a:chExt cx="5445532" cy="5187300"/>
            </a:xfrm>
          </p:grpSpPr>
          <p:pic>
            <p:nvPicPr>
              <p:cNvPr id="33" name="Object 23">
                <a:extLst>
                  <a:ext uri="{FF2B5EF4-FFF2-40B4-BE49-F238E27FC236}">
                    <a16:creationId xmlns:a16="http://schemas.microsoft.com/office/drawing/2014/main" id="{5144C850-5062-BBDE-75CB-D5D02E451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5238" y="2378210"/>
                <a:ext cx="5445532" cy="51873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229600" y="3057049"/>
              <a:ext cx="6171429" cy="5750398"/>
              <a:chOff x="7458894" y="1858218"/>
              <a:chExt cx="6171429" cy="575039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58894" y="1858218"/>
                <a:ext cx="6171429" cy="5750398"/>
              </a:xfrm>
              <a:prstGeom prst="rect">
                <a:avLst/>
              </a:prstGeom>
            </p:spPr>
          </p:pic>
        </p:grpSp>
      </p:grpSp>
      <p:pic>
        <p:nvPicPr>
          <p:cNvPr id="36" name="Object 36">
            <a:extLst>
              <a:ext uri="{FF2B5EF4-FFF2-40B4-BE49-F238E27FC236}">
                <a16:creationId xmlns:a16="http://schemas.microsoft.com/office/drawing/2014/main" id="{A71D27C9-CB96-9B8A-15CD-61D2BF24D27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89646" y="833323"/>
            <a:ext cx="1417109" cy="9806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D1E345-285F-03FB-391A-23907068ADF0}"/>
              </a:ext>
            </a:extLst>
          </p:cNvPr>
          <p:cNvSpPr txBox="1"/>
          <p:nvPr/>
        </p:nvSpPr>
        <p:spPr>
          <a:xfrm>
            <a:off x="9989036" y="744111"/>
            <a:ext cx="5417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수집</a:t>
            </a:r>
            <a:endParaRPr lang="en-US" altLang="ko-KR" sz="3000" dirty="0">
              <a:solidFill>
                <a:srgbClr val="00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Dart</a:t>
            </a:r>
            <a:r>
              <a:rPr lang="ko-KR" altLang="en-US" sz="28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사업보고서의</a:t>
            </a:r>
            <a:r>
              <a:rPr lang="en-US" altLang="ko-KR" sz="28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사업내용</a:t>
            </a:r>
            <a:endParaRPr lang="ko-KR" altLang="en-US" sz="28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19FFF96-8A13-5B1D-5DD7-4AE4C6D8ACAD}"/>
              </a:ext>
            </a:extLst>
          </p:cNvPr>
          <p:cNvGrpSpPr/>
          <p:nvPr/>
        </p:nvGrpSpPr>
        <p:grpSpPr>
          <a:xfrm>
            <a:off x="13882870" y="9129150"/>
            <a:ext cx="3891438" cy="701065"/>
            <a:chOff x="14105305" y="222895"/>
            <a:chExt cx="3891438" cy="70106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034047C-765A-A67A-F5EB-47A8FFF3E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40" name="Picture 2" descr="한국데이터산업진흥원 - 메인">
              <a:extLst>
                <a:ext uri="{FF2B5EF4-FFF2-40B4-BE49-F238E27FC236}">
                  <a16:creationId xmlns:a16="http://schemas.microsoft.com/office/drawing/2014/main" id="{940E3C43-1CF8-8CAF-5BFA-4C04D15A2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id="{23C71BA1-5315-9B9B-B4D1-0471149D01E4}"/>
              </a:ext>
            </a:extLst>
          </p:cNvPr>
          <p:cNvGrpSpPr/>
          <p:nvPr/>
        </p:nvGrpSpPr>
        <p:grpSpPr>
          <a:xfrm>
            <a:off x="9031717" y="595082"/>
            <a:ext cx="5971315" cy="1303689"/>
            <a:chOff x="5899162" y="3657143"/>
            <a:chExt cx="5971315" cy="1303689"/>
          </a:xfrm>
        </p:grpSpPr>
        <p:pic>
          <p:nvPicPr>
            <p:cNvPr id="42" name="Object 11">
              <a:extLst>
                <a:ext uri="{FF2B5EF4-FFF2-40B4-BE49-F238E27FC236}">
                  <a16:creationId xmlns:a16="http://schemas.microsoft.com/office/drawing/2014/main" id="{0620EF02-F2E4-8DDA-EA7E-05A87822F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99162" y="3657143"/>
              <a:ext cx="5971315" cy="1303689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ACC3515-2EBE-B53F-ACE0-97CDAFA2A91F}"/>
              </a:ext>
            </a:extLst>
          </p:cNvPr>
          <p:cNvSpPr txBox="1"/>
          <p:nvPr/>
        </p:nvSpPr>
        <p:spPr>
          <a:xfrm>
            <a:off x="120504" y="9456432"/>
            <a:ext cx="6863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12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6813D03-31BC-BEB9-9B9E-333BA358CFF1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5D51AC88-A01F-8020-BC44-E3D0DA69462D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8" name="Object 2">
                <a:extLst>
                  <a:ext uri="{FF2B5EF4-FFF2-40B4-BE49-F238E27FC236}">
                    <a16:creationId xmlns:a16="http://schemas.microsoft.com/office/drawing/2014/main" id="{564FC6C9-BB6A-485D-5703-7408100ECE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D2108-88E8-DDA6-0A84-5A3872B16A6D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pic>
        <p:nvPicPr>
          <p:cNvPr id="11" name="Object 4">
            <a:extLst>
              <a:ext uri="{FF2B5EF4-FFF2-40B4-BE49-F238E27FC236}">
                <a16:creationId xmlns:a16="http://schemas.microsoft.com/office/drawing/2014/main" id="{C412AE8D-DE0D-F681-B0CF-1481290421F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777" y="273664"/>
            <a:ext cx="7782406" cy="137206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914A9A-E6F8-9A68-55CB-07600658456A}"/>
              </a:ext>
            </a:extLst>
          </p:cNvPr>
          <p:cNvGrpSpPr/>
          <p:nvPr/>
        </p:nvGrpSpPr>
        <p:grpSpPr>
          <a:xfrm>
            <a:off x="1237208" y="1326250"/>
            <a:ext cx="5417469" cy="540713"/>
            <a:chOff x="980552" y="2180492"/>
            <a:chExt cx="5417469" cy="54071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77277-4CEB-5CA3-4F0A-1AF5F6D739B5}"/>
                </a:ext>
              </a:extLst>
            </p:cNvPr>
            <p:cNvSpPr txBox="1"/>
            <p:nvPr/>
          </p:nvSpPr>
          <p:spPr>
            <a:xfrm>
              <a:off x="980552" y="2244151"/>
              <a:ext cx="541746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0" i="0" dirty="0">
                  <a:solidFill>
                    <a:srgbClr val="000000"/>
                  </a:solidFill>
                  <a:effectLst/>
                  <a:latin typeface="-apple-system"/>
                </a:rPr>
                <a:t>Project Details – Industrial Classification</a:t>
              </a:r>
              <a:endParaRPr lang="ko-KR" altLang="en-US" sz="2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14" name="Google Shape;401;p35">
              <a:extLst>
                <a:ext uri="{FF2B5EF4-FFF2-40B4-BE49-F238E27FC236}">
                  <a16:creationId xmlns:a16="http://schemas.microsoft.com/office/drawing/2014/main" id="{8C2F015C-78A1-0DB5-4396-C36B9FC01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2765" y="2180492"/>
              <a:ext cx="1377916" cy="0"/>
            </a:xfrm>
            <a:prstGeom prst="straightConnector1">
              <a:avLst/>
            </a:prstGeom>
            <a:noFill/>
            <a:ln w="57150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8B2610B-DEE3-890E-3C26-004B8FA5D43D}"/>
              </a:ext>
            </a:extLst>
          </p:cNvPr>
          <p:cNvGrpSpPr/>
          <p:nvPr/>
        </p:nvGrpSpPr>
        <p:grpSpPr>
          <a:xfrm>
            <a:off x="1339421" y="2522980"/>
            <a:ext cx="5404948" cy="6437770"/>
            <a:chOff x="1398368" y="2536239"/>
            <a:chExt cx="5056030" cy="6022178"/>
          </a:xfrm>
        </p:grpSpPr>
        <p:grpSp>
          <p:nvGrpSpPr>
            <p:cNvPr id="22" name="그룹 1002">
              <a:extLst>
                <a:ext uri="{FF2B5EF4-FFF2-40B4-BE49-F238E27FC236}">
                  <a16:creationId xmlns:a16="http://schemas.microsoft.com/office/drawing/2014/main" id="{87276A5E-0643-F2C0-440C-73628824FAFB}"/>
                </a:ext>
              </a:extLst>
            </p:cNvPr>
            <p:cNvGrpSpPr/>
            <p:nvPr/>
          </p:nvGrpSpPr>
          <p:grpSpPr>
            <a:xfrm>
              <a:off x="1653798" y="3075643"/>
              <a:ext cx="4577566" cy="5441034"/>
              <a:chOff x="1475171" y="3073194"/>
              <a:chExt cx="5230429" cy="6122050"/>
            </a:xfrm>
          </p:grpSpPr>
          <p:pic>
            <p:nvPicPr>
              <p:cNvPr id="23" name="Object 7">
                <a:extLst>
                  <a:ext uri="{FF2B5EF4-FFF2-40B4-BE49-F238E27FC236}">
                    <a16:creationId xmlns:a16="http://schemas.microsoft.com/office/drawing/2014/main" id="{0150A4C3-7E50-FDC3-2100-ACD5C597DB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/>
              <a:srcRect t="3108" r="2882" b="5854"/>
              <a:stretch/>
            </p:blipFill>
            <p:spPr>
              <a:xfrm>
                <a:off x="1475171" y="3073194"/>
                <a:ext cx="5230429" cy="612205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435064C-A17C-81F9-7412-334C0E4E83A2}"/>
                </a:ext>
              </a:extLst>
            </p:cNvPr>
            <p:cNvGrpSpPr/>
            <p:nvPr/>
          </p:nvGrpSpPr>
          <p:grpSpPr>
            <a:xfrm>
              <a:off x="1398368" y="2536239"/>
              <a:ext cx="5056030" cy="6022178"/>
              <a:chOff x="11019054" y="3811262"/>
              <a:chExt cx="5056030" cy="6022178"/>
            </a:xfrm>
          </p:grpSpPr>
          <p:grpSp>
            <p:nvGrpSpPr>
              <p:cNvPr id="25" name="그룹 1015">
                <a:extLst>
                  <a:ext uri="{FF2B5EF4-FFF2-40B4-BE49-F238E27FC236}">
                    <a16:creationId xmlns:a16="http://schemas.microsoft.com/office/drawing/2014/main" id="{5DC87984-F1CF-57FB-DAC7-C313D26DF051}"/>
                  </a:ext>
                </a:extLst>
              </p:cNvPr>
              <p:cNvGrpSpPr/>
              <p:nvPr/>
            </p:nvGrpSpPr>
            <p:grpSpPr>
              <a:xfrm>
                <a:off x="11019054" y="4302690"/>
                <a:ext cx="5056030" cy="5530750"/>
                <a:chOff x="11019054" y="4302690"/>
                <a:chExt cx="5056030" cy="5530750"/>
              </a:xfrm>
            </p:grpSpPr>
            <p:pic>
              <p:nvPicPr>
                <p:cNvPr id="30" name="Object 56">
                  <a:extLst>
                    <a:ext uri="{FF2B5EF4-FFF2-40B4-BE49-F238E27FC236}">
                      <a16:creationId xmlns:a16="http://schemas.microsoft.com/office/drawing/2014/main" id="{7E82E65B-BAA6-C24F-A0F5-670D37001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019054" y="4302690"/>
                  <a:ext cx="5056030" cy="553075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1016">
                <a:extLst>
                  <a:ext uri="{FF2B5EF4-FFF2-40B4-BE49-F238E27FC236}">
                    <a16:creationId xmlns:a16="http://schemas.microsoft.com/office/drawing/2014/main" id="{B7CE2D65-78A9-FB72-D26C-DE1E9E996655}"/>
                  </a:ext>
                </a:extLst>
              </p:cNvPr>
              <p:cNvGrpSpPr/>
              <p:nvPr/>
            </p:nvGrpSpPr>
            <p:grpSpPr>
              <a:xfrm>
                <a:off x="11019054" y="3811262"/>
                <a:ext cx="1609524" cy="514286"/>
                <a:chOff x="11019054" y="3811262"/>
                <a:chExt cx="1609524" cy="514286"/>
              </a:xfrm>
            </p:grpSpPr>
            <p:pic>
              <p:nvPicPr>
                <p:cNvPr id="29" name="Object 59">
                  <a:extLst>
                    <a:ext uri="{FF2B5EF4-FFF2-40B4-BE49-F238E27FC236}">
                      <a16:creationId xmlns:a16="http://schemas.microsoft.com/office/drawing/2014/main" id="{1F252AF6-95CE-3DF5-A8F6-DFB218E5E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019054" y="3811262"/>
                  <a:ext cx="1609524" cy="51428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1017">
                <a:extLst>
                  <a:ext uri="{FF2B5EF4-FFF2-40B4-BE49-F238E27FC236}">
                    <a16:creationId xmlns:a16="http://schemas.microsoft.com/office/drawing/2014/main" id="{C3D76713-29B7-05AB-8BE3-BE9BEBE42631}"/>
                  </a:ext>
                </a:extLst>
              </p:cNvPr>
              <p:cNvGrpSpPr/>
              <p:nvPr/>
            </p:nvGrpSpPr>
            <p:grpSpPr>
              <a:xfrm>
                <a:off x="12758729" y="3981399"/>
                <a:ext cx="831746" cy="176040"/>
                <a:chOff x="12758729" y="3981399"/>
                <a:chExt cx="831746" cy="176040"/>
              </a:xfrm>
            </p:grpSpPr>
            <p:pic>
              <p:nvPicPr>
                <p:cNvPr id="28" name="Object 62">
                  <a:extLst>
                    <a:ext uri="{FF2B5EF4-FFF2-40B4-BE49-F238E27FC236}">
                      <a16:creationId xmlns:a16="http://schemas.microsoft.com/office/drawing/2014/main" id="{F7223015-1BF2-9AB9-A38A-7CCA3282E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758729" y="3981399"/>
                  <a:ext cx="831746" cy="176040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F4C127-1859-C91E-C84A-E342C8EA87AA}"/>
                </a:ext>
              </a:extLst>
            </p:cNvPr>
            <p:cNvSpPr txBox="1"/>
            <p:nvPr/>
          </p:nvSpPr>
          <p:spPr>
            <a:xfrm>
              <a:off x="1950548" y="2561124"/>
              <a:ext cx="112923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rgbClr val="000000"/>
                  </a:solidFill>
                  <a:latin typeface="-apple-system"/>
                  <a:ea typeface="Noto Sans CJK KR Regular" panose="020B0500000000000000" pitchFamily="34" charset="-127"/>
                </a:rPr>
                <a:t>IT</a:t>
              </a:r>
              <a:endParaRPr lang="ko-KR" altLang="en-US" sz="2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E1469E-8350-3CD5-1097-1910F8508118}"/>
              </a:ext>
            </a:extLst>
          </p:cNvPr>
          <p:cNvGrpSpPr/>
          <p:nvPr/>
        </p:nvGrpSpPr>
        <p:grpSpPr>
          <a:xfrm>
            <a:off x="13882870" y="9129150"/>
            <a:ext cx="3891438" cy="701065"/>
            <a:chOff x="14105305" y="222895"/>
            <a:chExt cx="3891438" cy="70106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0107740-ECC1-7710-9E88-0E0112DB3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39" name="Picture 2" descr="한국데이터산업진흥원 - 메인">
              <a:extLst>
                <a:ext uri="{FF2B5EF4-FFF2-40B4-BE49-F238E27FC236}">
                  <a16:creationId xmlns:a16="http://schemas.microsoft.com/office/drawing/2014/main" id="{FF1E7639-4D1A-DC25-FBE8-11D4E06CC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BA9FBC-76D9-F962-048D-61A7CB2FAC58}"/>
              </a:ext>
            </a:extLst>
          </p:cNvPr>
          <p:cNvGrpSpPr/>
          <p:nvPr/>
        </p:nvGrpSpPr>
        <p:grpSpPr>
          <a:xfrm>
            <a:off x="8548153" y="1247073"/>
            <a:ext cx="10092595" cy="3558972"/>
            <a:chOff x="7848600" y="1028700"/>
            <a:chExt cx="10092595" cy="3558972"/>
          </a:xfrm>
        </p:grpSpPr>
        <p:grpSp>
          <p:nvGrpSpPr>
            <p:cNvPr id="40" name="그룹 1004">
              <a:extLst>
                <a:ext uri="{FF2B5EF4-FFF2-40B4-BE49-F238E27FC236}">
                  <a16:creationId xmlns:a16="http://schemas.microsoft.com/office/drawing/2014/main" id="{4A8D5ECF-C059-109B-3FF0-6B503AB3A1A7}"/>
                </a:ext>
              </a:extLst>
            </p:cNvPr>
            <p:cNvGrpSpPr/>
            <p:nvPr/>
          </p:nvGrpSpPr>
          <p:grpSpPr>
            <a:xfrm>
              <a:off x="7848600" y="1326250"/>
              <a:ext cx="5056030" cy="2252070"/>
              <a:chOff x="5899163" y="3676190"/>
              <a:chExt cx="5056030" cy="2252070"/>
            </a:xfrm>
          </p:grpSpPr>
          <p:pic>
            <p:nvPicPr>
              <p:cNvPr id="41" name="Object 11">
                <a:extLst>
                  <a:ext uri="{FF2B5EF4-FFF2-40B4-BE49-F238E27FC236}">
                    <a16:creationId xmlns:a16="http://schemas.microsoft.com/office/drawing/2014/main" id="{6CF852B3-6C7C-3270-3DC1-D5215A365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/>
              <a:srcRect r="15328"/>
              <a:stretch/>
            </p:blipFill>
            <p:spPr>
              <a:xfrm>
                <a:off x="5899163" y="3676190"/>
                <a:ext cx="5056030" cy="2252070"/>
              </a:xfrm>
              <a:prstGeom prst="rect">
                <a:avLst/>
              </a:prstGeom>
            </p:spPr>
          </p:pic>
        </p:grpSp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AB1AA5E1-F833-795C-E5F7-CF3359578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0663" r="9898" b="10210"/>
            <a:stretch/>
          </p:blipFill>
          <p:spPr>
            <a:xfrm rot="16200000">
              <a:off x="16143451" y="1780575"/>
              <a:ext cx="2252070" cy="1343418"/>
            </a:xfrm>
            <a:prstGeom prst="rect">
              <a:avLst/>
            </a:prstGeom>
          </p:spPr>
        </p:pic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1DE0272C-9BF9-64C9-E14E-2FBAE9ABC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0663" r="9898" b="10210"/>
            <a:stretch/>
          </p:blipFill>
          <p:spPr>
            <a:xfrm>
              <a:off x="12871038" y="1028700"/>
              <a:ext cx="4054741" cy="1343418"/>
            </a:xfrm>
            <a:prstGeom prst="rect">
              <a:avLst/>
            </a:prstGeom>
          </p:spPr>
        </p:pic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8519527B-88C0-9532-9264-7637594F5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0663" r="9898" b="10210"/>
            <a:stretch/>
          </p:blipFill>
          <p:spPr>
            <a:xfrm>
              <a:off x="12834891" y="3244254"/>
              <a:ext cx="4054741" cy="134341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0599869-1DED-F205-8EBC-D238BFA89883}"/>
              </a:ext>
            </a:extLst>
          </p:cNvPr>
          <p:cNvGrpSpPr/>
          <p:nvPr/>
        </p:nvGrpSpPr>
        <p:grpSpPr>
          <a:xfrm>
            <a:off x="8524293" y="3666256"/>
            <a:ext cx="10092595" cy="3558972"/>
            <a:chOff x="7848600" y="1028700"/>
            <a:chExt cx="10092595" cy="3558972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0C78C6C5-2B8B-2F1F-7839-D3BA884DFED1}"/>
                </a:ext>
              </a:extLst>
            </p:cNvPr>
            <p:cNvGrpSpPr/>
            <p:nvPr/>
          </p:nvGrpSpPr>
          <p:grpSpPr>
            <a:xfrm>
              <a:off x="7848600" y="1326250"/>
              <a:ext cx="5056030" cy="2252070"/>
              <a:chOff x="5899163" y="3676190"/>
              <a:chExt cx="5056030" cy="2252070"/>
            </a:xfrm>
          </p:grpSpPr>
          <p:pic>
            <p:nvPicPr>
              <p:cNvPr id="34" name="Object 11">
                <a:extLst>
                  <a:ext uri="{FF2B5EF4-FFF2-40B4-BE49-F238E27FC236}">
                    <a16:creationId xmlns:a16="http://schemas.microsoft.com/office/drawing/2014/main" id="{6650D786-673B-D10B-71EE-26C3B05F73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/>
              <a:srcRect r="15328"/>
              <a:stretch/>
            </p:blipFill>
            <p:spPr>
              <a:xfrm>
                <a:off x="5899163" y="3676190"/>
                <a:ext cx="5056030" cy="2252070"/>
              </a:xfrm>
              <a:prstGeom prst="rect">
                <a:avLst/>
              </a:prstGeom>
            </p:spPr>
          </p:pic>
        </p:grpSp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AE5196C5-EA9C-3195-666E-ACBAE5F45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0663" r="9898" b="10210"/>
            <a:stretch/>
          </p:blipFill>
          <p:spPr>
            <a:xfrm rot="16200000">
              <a:off x="16143451" y="1780575"/>
              <a:ext cx="2252070" cy="1343418"/>
            </a:xfrm>
            <a:prstGeom prst="rect">
              <a:avLst/>
            </a:prstGeom>
          </p:spPr>
        </p:pic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4C4ED96A-82DF-9184-F316-BE3BC6F57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0663" r="9898" b="10210"/>
            <a:stretch/>
          </p:blipFill>
          <p:spPr>
            <a:xfrm>
              <a:off x="12871038" y="1028700"/>
              <a:ext cx="4054741" cy="1343418"/>
            </a:xfrm>
            <a:prstGeom prst="rect">
              <a:avLst/>
            </a:prstGeom>
          </p:spPr>
        </p:pic>
        <p:pic>
          <p:nvPicPr>
            <p:cNvPr id="33" name="Object 8">
              <a:extLst>
                <a:ext uri="{FF2B5EF4-FFF2-40B4-BE49-F238E27FC236}">
                  <a16:creationId xmlns:a16="http://schemas.microsoft.com/office/drawing/2014/main" id="{E836FF9B-4B08-9B25-551B-8AEEA504F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0663" r="9898" b="10210"/>
            <a:stretch/>
          </p:blipFill>
          <p:spPr>
            <a:xfrm>
              <a:off x="12834891" y="3244254"/>
              <a:ext cx="4054741" cy="1343418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53F098F-16F4-BBB5-67F7-FC2B9AF1A645}"/>
              </a:ext>
            </a:extLst>
          </p:cNvPr>
          <p:cNvGrpSpPr/>
          <p:nvPr/>
        </p:nvGrpSpPr>
        <p:grpSpPr>
          <a:xfrm>
            <a:off x="8500433" y="6224129"/>
            <a:ext cx="10092595" cy="3558972"/>
            <a:chOff x="7848600" y="1028700"/>
            <a:chExt cx="10092595" cy="3558972"/>
          </a:xfrm>
        </p:grpSpPr>
        <p:grpSp>
          <p:nvGrpSpPr>
            <p:cNvPr id="36" name="그룹 1004">
              <a:extLst>
                <a:ext uri="{FF2B5EF4-FFF2-40B4-BE49-F238E27FC236}">
                  <a16:creationId xmlns:a16="http://schemas.microsoft.com/office/drawing/2014/main" id="{203B27F6-6FEB-FF89-4AC5-40F7A8DBEFAA}"/>
                </a:ext>
              </a:extLst>
            </p:cNvPr>
            <p:cNvGrpSpPr/>
            <p:nvPr/>
          </p:nvGrpSpPr>
          <p:grpSpPr>
            <a:xfrm>
              <a:off x="7848600" y="1326250"/>
              <a:ext cx="5056030" cy="2252070"/>
              <a:chOff x="5899163" y="3676190"/>
              <a:chExt cx="5056030" cy="2252070"/>
            </a:xfrm>
          </p:grpSpPr>
          <p:pic>
            <p:nvPicPr>
              <p:cNvPr id="45" name="Object 11">
                <a:extLst>
                  <a:ext uri="{FF2B5EF4-FFF2-40B4-BE49-F238E27FC236}">
                    <a16:creationId xmlns:a16="http://schemas.microsoft.com/office/drawing/2014/main" id="{E52585D2-B979-A9D7-48F9-B638A17862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/>
              <a:srcRect r="15328"/>
              <a:stretch/>
            </p:blipFill>
            <p:spPr>
              <a:xfrm>
                <a:off x="5899163" y="3676190"/>
                <a:ext cx="5056030" cy="2252070"/>
              </a:xfrm>
              <a:prstGeom prst="rect">
                <a:avLst/>
              </a:prstGeom>
            </p:spPr>
          </p:pic>
        </p:grpSp>
        <p:pic>
          <p:nvPicPr>
            <p:cNvPr id="42" name="Object 8">
              <a:extLst>
                <a:ext uri="{FF2B5EF4-FFF2-40B4-BE49-F238E27FC236}">
                  <a16:creationId xmlns:a16="http://schemas.microsoft.com/office/drawing/2014/main" id="{2385527D-AB0E-BFFA-AA18-EB6F68F79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0663" r="9898" b="10210"/>
            <a:stretch/>
          </p:blipFill>
          <p:spPr>
            <a:xfrm rot="16200000">
              <a:off x="16143451" y="1780575"/>
              <a:ext cx="2252070" cy="1343418"/>
            </a:xfrm>
            <a:prstGeom prst="rect">
              <a:avLst/>
            </a:prstGeom>
          </p:spPr>
        </p:pic>
        <p:pic>
          <p:nvPicPr>
            <p:cNvPr id="43" name="Object 8">
              <a:extLst>
                <a:ext uri="{FF2B5EF4-FFF2-40B4-BE49-F238E27FC236}">
                  <a16:creationId xmlns:a16="http://schemas.microsoft.com/office/drawing/2014/main" id="{D3E645FA-2C66-FD32-558B-ABEA37942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0663" r="9898" b="10210"/>
            <a:stretch/>
          </p:blipFill>
          <p:spPr>
            <a:xfrm>
              <a:off x="12871038" y="1028700"/>
              <a:ext cx="4054741" cy="1343418"/>
            </a:xfrm>
            <a:prstGeom prst="rect">
              <a:avLst/>
            </a:prstGeom>
          </p:spPr>
        </p:pic>
        <p:pic>
          <p:nvPicPr>
            <p:cNvPr id="44" name="Object 8">
              <a:extLst>
                <a:ext uri="{FF2B5EF4-FFF2-40B4-BE49-F238E27FC236}">
                  <a16:creationId xmlns:a16="http://schemas.microsoft.com/office/drawing/2014/main" id="{66B798FF-9948-E2C2-C48F-BCB91BFF7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0663" r="9898" b="10210"/>
            <a:stretch/>
          </p:blipFill>
          <p:spPr>
            <a:xfrm>
              <a:off x="12834891" y="3244254"/>
              <a:ext cx="4054741" cy="1343418"/>
            </a:xfrm>
            <a:prstGeom prst="rect">
              <a:avLst/>
            </a:prstGeom>
          </p:spPr>
        </p:pic>
      </p:grpSp>
      <p:pic>
        <p:nvPicPr>
          <p:cNvPr id="46" name="Object 45">
            <a:extLst>
              <a:ext uri="{FF2B5EF4-FFF2-40B4-BE49-F238E27FC236}">
                <a16:creationId xmlns:a16="http://schemas.microsoft.com/office/drawing/2014/main" id="{20107DAE-0E1A-BA5E-8306-879C99795CF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81980" y="2275541"/>
            <a:ext cx="1403562" cy="958142"/>
          </a:xfrm>
          <a:prstGeom prst="rect">
            <a:avLst/>
          </a:prstGeom>
        </p:spPr>
      </p:pic>
      <p:pic>
        <p:nvPicPr>
          <p:cNvPr id="47" name="Object 48">
            <a:extLst>
              <a:ext uri="{FF2B5EF4-FFF2-40B4-BE49-F238E27FC236}">
                <a16:creationId xmlns:a16="http://schemas.microsoft.com/office/drawing/2014/main" id="{B40C7F39-EB24-0ECD-BFBC-1EEFC66A0FA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59407" y="4673025"/>
            <a:ext cx="1395990" cy="958142"/>
          </a:xfrm>
          <a:prstGeom prst="rect">
            <a:avLst/>
          </a:prstGeom>
        </p:spPr>
      </p:pic>
      <p:pic>
        <p:nvPicPr>
          <p:cNvPr id="48" name="Object 51">
            <a:extLst>
              <a:ext uri="{FF2B5EF4-FFF2-40B4-BE49-F238E27FC236}">
                <a16:creationId xmlns:a16="http://schemas.microsoft.com/office/drawing/2014/main" id="{073F517D-9FF7-90DC-3E3B-F2852BA3BC3F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06437" y="7225228"/>
            <a:ext cx="1171685" cy="95814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A68B21-3A29-16D7-69A7-DDB505B9CC40}"/>
              </a:ext>
            </a:extLst>
          </p:cNvPr>
          <p:cNvSpPr txBox="1"/>
          <p:nvPr/>
        </p:nvSpPr>
        <p:spPr>
          <a:xfrm>
            <a:off x="9595460" y="2113004"/>
            <a:ext cx="8029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앞서 수집한 데이터인 기업의 사업 내용을 가지고 키워드들을 추출 </a:t>
            </a:r>
            <a:r>
              <a:rPr lang="en-US" altLang="ko-KR" sz="33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-&gt; topic modeling</a:t>
            </a:r>
            <a:endParaRPr lang="ko-KR" altLang="en-US" sz="33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04A897-C7EB-E733-FC31-A021E4222FB8}"/>
              </a:ext>
            </a:extLst>
          </p:cNvPr>
          <p:cNvSpPr txBox="1"/>
          <p:nvPr/>
        </p:nvSpPr>
        <p:spPr>
          <a:xfrm>
            <a:off x="9519508" y="4550506"/>
            <a:ext cx="8029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미리</a:t>
            </a:r>
            <a:r>
              <a:rPr lang="en-US" altLang="ko-KR" sz="33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33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상세한 분류표를 만들어 </a:t>
            </a:r>
            <a:r>
              <a:rPr lang="en-US" altLang="ko-KR" sz="33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GPT</a:t>
            </a:r>
            <a:r>
              <a:rPr lang="ko-KR" altLang="en-US" sz="33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등의 모델을 이용해 사업 내용을 기반으로 분류</a:t>
            </a:r>
            <a:endParaRPr lang="ko-KR" altLang="en-US" sz="33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4307BC-C727-615C-2971-ADF2307C9A58}"/>
              </a:ext>
            </a:extLst>
          </p:cNvPr>
          <p:cNvSpPr txBox="1"/>
          <p:nvPr/>
        </p:nvSpPr>
        <p:spPr>
          <a:xfrm>
            <a:off x="9495648" y="7123715"/>
            <a:ext cx="8029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만들어진 세부 산업들을 </a:t>
            </a:r>
            <a:r>
              <a:rPr lang="en-US" altLang="ko-KR" sz="33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Bottom-UP </a:t>
            </a:r>
            <a:r>
              <a:rPr lang="ko-KR" altLang="en-US" sz="33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방식을 이용하여 큰 산업으로 클러스터링</a:t>
            </a:r>
            <a:endParaRPr lang="ko-KR" altLang="en-US" sz="33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6" name="그룹 1007">
            <a:extLst>
              <a:ext uri="{FF2B5EF4-FFF2-40B4-BE49-F238E27FC236}">
                <a16:creationId xmlns:a16="http://schemas.microsoft.com/office/drawing/2014/main" id="{CE6483FB-4694-2028-9F60-4CF025D1ECC2}"/>
              </a:ext>
            </a:extLst>
          </p:cNvPr>
          <p:cNvGrpSpPr/>
          <p:nvPr/>
        </p:nvGrpSpPr>
        <p:grpSpPr>
          <a:xfrm>
            <a:off x="6569979" y="5111603"/>
            <a:ext cx="1102955" cy="176040"/>
            <a:chOff x="4791225" y="4171043"/>
            <a:chExt cx="1102955" cy="176040"/>
          </a:xfrm>
        </p:grpSpPr>
        <p:pic>
          <p:nvPicPr>
            <p:cNvPr id="57" name="Object 20">
              <a:extLst>
                <a:ext uri="{FF2B5EF4-FFF2-40B4-BE49-F238E27FC236}">
                  <a16:creationId xmlns:a16="http://schemas.microsoft.com/office/drawing/2014/main" id="{F80C29D7-580A-A961-B32D-D5870AEB4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4791225" y="4171043"/>
              <a:ext cx="1102955" cy="176040"/>
            </a:xfrm>
            <a:prstGeom prst="rect">
              <a:avLst/>
            </a:prstGeom>
          </p:spPr>
        </p:pic>
      </p:grpSp>
      <p:grpSp>
        <p:nvGrpSpPr>
          <p:cNvPr id="60" name="그룹 1007">
            <a:extLst>
              <a:ext uri="{FF2B5EF4-FFF2-40B4-BE49-F238E27FC236}">
                <a16:creationId xmlns:a16="http://schemas.microsoft.com/office/drawing/2014/main" id="{63470AE4-689D-D3D8-9705-3DB1016499BD}"/>
              </a:ext>
            </a:extLst>
          </p:cNvPr>
          <p:cNvGrpSpPr/>
          <p:nvPr/>
        </p:nvGrpSpPr>
        <p:grpSpPr>
          <a:xfrm rot="10800000">
            <a:off x="7542057" y="5111603"/>
            <a:ext cx="1102955" cy="176040"/>
            <a:chOff x="4791225" y="4171043"/>
            <a:chExt cx="1102955" cy="176040"/>
          </a:xfrm>
        </p:grpSpPr>
        <p:pic>
          <p:nvPicPr>
            <p:cNvPr id="61" name="Object 20">
              <a:extLst>
                <a:ext uri="{FF2B5EF4-FFF2-40B4-BE49-F238E27FC236}">
                  <a16:creationId xmlns:a16="http://schemas.microsoft.com/office/drawing/2014/main" id="{D63ED718-AA44-EFB3-6010-7E6FFB6B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4791225" y="4171043"/>
              <a:ext cx="1102955" cy="176040"/>
            </a:xfrm>
            <a:prstGeom prst="rect">
              <a:avLst/>
            </a:prstGeom>
          </p:spPr>
        </p:pic>
      </p:grpSp>
      <p:grpSp>
        <p:nvGrpSpPr>
          <p:cNvPr id="64" name="그룹 1007">
            <a:extLst>
              <a:ext uri="{FF2B5EF4-FFF2-40B4-BE49-F238E27FC236}">
                <a16:creationId xmlns:a16="http://schemas.microsoft.com/office/drawing/2014/main" id="{59890754-3E51-C463-7210-B5198050ACB0}"/>
              </a:ext>
            </a:extLst>
          </p:cNvPr>
          <p:cNvGrpSpPr/>
          <p:nvPr/>
        </p:nvGrpSpPr>
        <p:grpSpPr>
          <a:xfrm>
            <a:off x="6569979" y="7479527"/>
            <a:ext cx="1102955" cy="176040"/>
            <a:chOff x="4791225" y="4171043"/>
            <a:chExt cx="1102955" cy="176040"/>
          </a:xfrm>
        </p:grpSpPr>
        <p:pic>
          <p:nvPicPr>
            <p:cNvPr id="65" name="Object 20">
              <a:extLst>
                <a:ext uri="{FF2B5EF4-FFF2-40B4-BE49-F238E27FC236}">
                  <a16:creationId xmlns:a16="http://schemas.microsoft.com/office/drawing/2014/main" id="{2E679311-74E5-1092-768E-F14185FF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4791225" y="4171043"/>
              <a:ext cx="1102955" cy="176040"/>
            </a:xfrm>
            <a:prstGeom prst="rect">
              <a:avLst/>
            </a:prstGeom>
          </p:spPr>
        </p:pic>
      </p:grpSp>
      <p:grpSp>
        <p:nvGrpSpPr>
          <p:cNvPr id="66" name="그룹 1007">
            <a:extLst>
              <a:ext uri="{FF2B5EF4-FFF2-40B4-BE49-F238E27FC236}">
                <a16:creationId xmlns:a16="http://schemas.microsoft.com/office/drawing/2014/main" id="{47FDA577-1129-F4A2-9985-DAB74F96DF9A}"/>
              </a:ext>
            </a:extLst>
          </p:cNvPr>
          <p:cNvGrpSpPr/>
          <p:nvPr/>
        </p:nvGrpSpPr>
        <p:grpSpPr>
          <a:xfrm rot="10800000">
            <a:off x="7542057" y="7479527"/>
            <a:ext cx="1102955" cy="176040"/>
            <a:chOff x="4791225" y="4171043"/>
            <a:chExt cx="1102955" cy="176040"/>
          </a:xfrm>
        </p:grpSpPr>
        <p:pic>
          <p:nvPicPr>
            <p:cNvPr id="67" name="Object 20">
              <a:extLst>
                <a:ext uri="{FF2B5EF4-FFF2-40B4-BE49-F238E27FC236}">
                  <a16:creationId xmlns:a16="http://schemas.microsoft.com/office/drawing/2014/main" id="{87758D5F-8118-97DD-38BA-E1176B8AB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4791225" y="4171043"/>
              <a:ext cx="1102955" cy="176040"/>
            </a:xfrm>
            <a:prstGeom prst="rect">
              <a:avLst/>
            </a:prstGeom>
          </p:spPr>
        </p:pic>
      </p:grpSp>
      <p:grpSp>
        <p:nvGrpSpPr>
          <p:cNvPr id="68" name="그룹 1007">
            <a:extLst>
              <a:ext uri="{FF2B5EF4-FFF2-40B4-BE49-F238E27FC236}">
                <a16:creationId xmlns:a16="http://schemas.microsoft.com/office/drawing/2014/main" id="{A1BE51EC-8E7E-D06A-97FF-B0256E59F57E}"/>
              </a:ext>
            </a:extLst>
          </p:cNvPr>
          <p:cNvGrpSpPr/>
          <p:nvPr/>
        </p:nvGrpSpPr>
        <p:grpSpPr>
          <a:xfrm>
            <a:off x="6559861" y="3285407"/>
            <a:ext cx="1102955" cy="176040"/>
            <a:chOff x="4791225" y="4171043"/>
            <a:chExt cx="1102955" cy="176040"/>
          </a:xfrm>
        </p:grpSpPr>
        <p:pic>
          <p:nvPicPr>
            <p:cNvPr id="69" name="Object 20">
              <a:extLst>
                <a:ext uri="{FF2B5EF4-FFF2-40B4-BE49-F238E27FC236}">
                  <a16:creationId xmlns:a16="http://schemas.microsoft.com/office/drawing/2014/main" id="{8A10EFC0-375D-F235-AFB8-97D879527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4791225" y="4171043"/>
              <a:ext cx="1102955" cy="176040"/>
            </a:xfrm>
            <a:prstGeom prst="rect">
              <a:avLst/>
            </a:prstGeom>
          </p:spPr>
        </p:pic>
      </p:grpSp>
      <p:grpSp>
        <p:nvGrpSpPr>
          <p:cNvPr id="70" name="그룹 1007">
            <a:extLst>
              <a:ext uri="{FF2B5EF4-FFF2-40B4-BE49-F238E27FC236}">
                <a16:creationId xmlns:a16="http://schemas.microsoft.com/office/drawing/2014/main" id="{E2DD9535-1070-CB6D-7020-0B4BF3719800}"/>
              </a:ext>
            </a:extLst>
          </p:cNvPr>
          <p:cNvGrpSpPr/>
          <p:nvPr/>
        </p:nvGrpSpPr>
        <p:grpSpPr>
          <a:xfrm rot="10800000">
            <a:off x="7531939" y="3285407"/>
            <a:ext cx="1102955" cy="176040"/>
            <a:chOff x="4791225" y="4171043"/>
            <a:chExt cx="1102955" cy="176040"/>
          </a:xfrm>
        </p:grpSpPr>
        <p:pic>
          <p:nvPicPr>
            <p:cNvPr id="71" name="Object 20">
              <a:extLst>
                <a:ext uri="{FF2B5EF4-FFF2-40B4-BE49-F238E27FC236}">
                  <a16:creationId xmlns:a16="http://schemas.microsoft.com/office/drawing/2014/main" id="{DC90482C-E5EF-9BAA-A840-8659D951D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4791225" y="4171043"/>
              <a:ext cx="1102955" cy="176040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9E07A38-281B-CD1E-E6D1-2E9FECF3D19F}"/>
              </a:ext>
            </a:extLst>
          </p:cNvPr>
          <p:cNvSpPr txBox="1"/>
          <p:nvPr/>
        </p:nvSpPr>
        <p:spPr>
          <a:xfrm>
            <a:off x="120504" y="9456432"/>
            <a:ext cx="6863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13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661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12709" y="5711531"/>
            <a:ext cx="15862581" cy="3447319"/>
            <a:chOff x="1095843" y="5995801"/>
            <a:chExt cx="15862581" cy="3447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843" y="5995801"/>
              <a:ext cx="15862581" cy="34473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B3C21-EA73-7F32-7D37-22A25400C0E6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97346504-ADDD-5C37-D451-3EA93843D9D6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8" name="Object 2">
                <a:extLst>
                  <a:ext uri="{FF2B5EF4-FFF2-40B4-BE49-F238E27FC236}">
                    <a16:creationId xmlns:a16="http://schemas.microsoft.com/office/drawing/2014/main" id="{DB37B1DF-E285-1804-39AA-0F0AC73CFD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1CA108-150C-28A8-7D2C-1B06751932A6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pic>
        <p:nvPicPr>
          <p:cNvPr id="9" name="Object 4">
            <a:extLst>
              <a:ext uri="{FF2B5EF4-FFF2-40B4-BE49-F238E27FC236}">
                <a16:creationId xmlns:a16="http://schemas.microsoft.com/office/drawing/2014/main" id="{556C32A2-E5A8-E52B-358F-4833968B423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777" y="273664"/>
            <a:ext cx="7782406" cy="137206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BDF015-1D5C-E6AE-742C-B335F9184153}"/>
              </a:ext>
            </a:extLst>
          </p:cNvPr>
          <p:cNvGrpSpPr/>
          <p:nvPr/>
        </p:nvGrpSpPr>
        <p:grpSpPr>
          <a:xfrm>
            <a:off x="1237208" y="1326250"/>
            <a:ext cx="5417469" cy="540713"/>
            <a:chOff x="980552" y="2180492"/>
            <a:chExt cx="5417469" cy="54071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D2C3F-DF19-C35A-FEBD-3C3970D71601}"/>
                </a:ext>
              </a:extLst>
            </p:cNvPr>
            <p:cNvSpPr txBox="1"/>
            <p:nvPr/>
          </p:nvSpPr>
          <p:spPr>
            <a:xfrm>
              <a:off x="980552" y="2244151"/>
              <a:ext cx="541746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0" i="0" dirty="0">
                  <a:solidFill>
                    <a:srgbClr val="000000"/>
                  </a:solidFill>
                  <a:effectLst/>
                  <a:latin typeface="-apple-system"/>
                </a:rPr>
                <a:t>Project Details – Industrial Classification</a:t>
              </a:r>
              <a:endParaRPr lang="ko-KR" altLang="en-US" sz="2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14" name="Google Shape;401;p35">
              <a:extLst>
                <a:ext uri="{FF2B5EF4-FFF2-40B4-BE49-F238E27FC236}">
                  <a16:creationId xmlns:a16="http://schemas.microsoft.com/office/drawing/2014/main" id="{3C58D3E6-5FD6-7521-BC3C-368D6EBA4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82765" y="2180492"/>
              <a:ext cx="1377916" cy="0"/>
            </a:xfrm>
            <a:prstGeom prst="straightConnector1">
              <a:avLst/>
            </a:prstGeom>
            <a:noFill/>
            <a:ln w="57150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283D30-F5CE-6FFB-F9D5-8E7038A41735}"/>
              </a:ext>
            </a:extLst>
          </p:cNvPr>
          <p:cNvGrpSpPr/>
          <p:nvPr/>
        </p:nvGrpSpPr>
        <p:grpSpPr>
          <a:xfrm>
            <a:off x="13882870" y="9129150"/>
            <a:ext cx="3891438" cy="701065"/>
            <a:chOff x="14105305" y="222895"/>
            <a:chExt cx="3891438" cy="7010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257F756-AC4A-5F6F-4AE3-6E5BD223F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17" name="Picture 2" descr="한국데이터산업진흥원 - 메인">
              <a:extLst>
                <a:ext uri="{FF2B5EF4-FFF2-40B4-BE49-F238E27FC236}">
                  <a16:creationId xmlns:a16="http://schemas.microsoft.com/office/drawing/2014/main" id="{126D1795-4A3C-C6C7-954D-446A12C43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3" name="그룹 1003"/>
          <p:cNvGrpSpPr/>
          <p:nvPr/>
        </p:nvGrpSpPr>
        <p:grpSpPr>
          <a:xfrm>
            <a:off x="1339421" y="2437451"/>
            <a:ext cx="10823301" cy="3269648"/>
            <a:chOff x="1095843" y="2396256"/>
            <a:chExt cx="10823301" cy="32696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 cstate="print"/>
            <a:srcRect l="-210" t="-596" r="210" b="596"/>
            <a:stretch/>
          </p:blipFill>
          <p:spPr>
            <a:xfrm>
              <a:off x="1095843" y="2396256"/>
              <a:ext cx="10823301" cy="3269648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410C929-5B09-F3BF-03E9-6402B2550D2B}"/>
              </a:ext>
            </a:extLst>
          </p:cNvPr>
          <p:cNvSpPr txBox="1"/>
          <p:nvPr/>
        </p:nvSpPr>
        <p:spPr>
          <a:xfrm>
            <a:off x="120504" y="9456432"/>
            <a:ext cx="6863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14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235A4E-8907-A046-D7C9-14977881C5F1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DFF8E9E0-FF80-BC22-1D83-BA7FD11A601F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9" name="Object 2">
                <a:extLst>
                  <a:ext uri="{FF2B5EF4-FFF2-40B4-BE49-F238E27FC236}">
                    <a16:creationId xmlns:a16="http://schemas.microsoft.com/office/drawing/2014/main" id="{222204FC-F502-BB94-C25F-5B41A13B2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9C3DE-B293-95BD-7155-C0AEB82DEC9D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F8B575-356E-9326-F5F6-185F9DF80452}"/>
              </a:ext>
            </a:extLst>
          </p:cNvPr>
          <p:cNvGrpSpPr/>
          <p:nvPr/>
        </p:nvGrpSpPr>
        <p:grpSpPr>
          <a:xfrm>
            <a:off x="989859" y="1034334"/>
            <a:ext cx="5417469" cy="540713"/>
            <a:chOff x="980552" y="2180492"/>
            <a:chExt cx="5417469" cy="5407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1B76DD-DC92-404F-78E6-AA9FFC499385}"/>
                </a:ext>
              </a:extLst>
            </p:cNvPr>
            <p:cNvSpPr txBox="1"/>
            <p:nvPr/>
          </p:nvSpPr>
          <p:spPr>
            <a:xfrm>
              <a:off x="980552" y="2244151"/>
              <a:ext cx="541746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0" i="0" dirty="0">
                  <a:solidFill>
                    <a:srgbClr val="000000"/>
                  </a:solidFill>
                  <a:effectLst/>
                  <a:latin typeface="-apple-system"/>
                </a:rPr>
                <a:t>Project Details – </a:t>
              </a:r>
              <a:r>
                <a:rPr lang="en-US" altLang="ko-KR" sz="2500" dirty="0">
                  <a:solidFill>
                    <a:srgbClr val="000000"/>
                  </a:solidFill>
                  <a:latin typeface="-apple-system"/>
                </a:rPr>
                <a:t>Trend</a:t>
              </a:r>
              <a:r>
                <a:rPr lang="ko-KR" altLang="en-US" sz="2500" dirty="0">
                  <a:solidFill>
                    <a:srgbClr val="000000"/>
                  </a:solidFill>
                  <a:latin typeface="-apple-system"/>
                </a:rPr>
                <a:t> </a:t>
              </a:r>
              <a:r>
                <a:rPr lang="en-US" altLang="ko-KR" sz="2500" dirty="0">
                  <a:solidFill>
                    <a:srgbClr val="000000"/>
                  </a:solidFill>
                  <a:latin typeface="-apple-system"/>
                </a:rPr>
                <a:t>Score</a:t>
              </a:r>
              <a:endParaRPr lang="ko-KR" altLang="en-US" sz="2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16" name="Google Shape;401;p35">
              <a:extLst>
                <a:ext uri="{FF2B5EF4-FFF2-40B4-BE49-F238E27FC236}">
                  <a16:creationId xmlns:a16="http://schemas.microsoft.com/office/drawing/2014/main" id="{ED28A78A-7D7D-4443-D33D-A3B921689A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2765" y="2180492"/>
              <a:ext cx="1377916" cy="0"/>
            </a:xfrm>
            <a:prstGeom prst="straightConnector1">
              <a:avLst/>
            </a:prstGeom>
            <a:noFill/>
            <a:ln w="57150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" name="Object 4">
            <a:extLst>
              <a:ext uri="{FF2B5EF4-FFF2-40B4-BE49-F238E27FC236}">
                <a16:creationId xmlns:a16="http://schemas.microsoft.com/office/drawing/2014/main" id="{E426C971-B231-DC0E-D9B8-277151CE6D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943" y="22423"/>
            <a:ext cx="7613882" cy="130666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C74E45-6AA1-AB0E-E585-3F0F9E7D2333}"/>
              </a:ext>
            </a:extLst>
          </p:cNvPr>
          <p:cNvGrpSpPr/>
          <p:nvPr/>
        </p:nvGrpSpPr>
        <p:grpSpPr>
          <a:xfrm>
            <a:off x="13882870" y="9129150"/>
            <a:ext cx="3891438" cy="701065"/>
            <a:chOff x="14105305" y="222895"/>
            <a:chExt cx="3891438" cy="70106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7B5A4B-9805-3804-937A-551574E28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21" name="Picture 2" descr="한국데이터산업진흥원 - 메인">
              <a:extLst>
                <a:ext uri="{FF2B5EF4-FFF2-40B4-BE49-F238E27FC236}">
                  <a16:creationId xmlns:a16="http://schemas.microsoft.com/office/drawing/2014/main" id="{ED2F1249-9D0B-36D3-0C97-3958713E7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49894AF6-4321-46FE-08C2-A858D753EB58}"/>
              </a:ext>
            </a:extLst>
          </p:cNvPr>
          <p:cNvGrpSpPr/>
          <p:nvPr/>
        </p:nvGrpSpPr>
        <p:grpSpPr>
          <a:xfrm>
            <a:off x="12154581" y="3136710"/>
            <a:ext cx="5834805" cy="5187300"/>
            <a:chOff x="1295238" y="3365375"/>
            <a:chExt cx="5445532" cy="5187300"/>
          </a:xfrm>
        </p:grpSpPr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15A5D221-6035-7CF5-21A4-536CDC956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238" y="3365375"/>
              <a:ext cx="5445532" cy="5187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39822" y="3994701"/>
            <a:ext cx="5511635" cy="4089111"/>
            <a:chOff x="12227929" y="1903072"/>
            <a:chExt cx="5511635" cy="40891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7929" y="1903072"/>
              <a:ext cx="5511635" cy="4089111"/>
            </a:xfrm>
            <a:prstGeom prst="rect">
              <a:avLst/>
            </a:prstGeom>
          </p:spPr>
        </p:pic>
      </p:grpSp>
      <p:grpSp>
        <p:nvGrpSpPr>
          <p:cNvPr id="28" name="그룹 1008">
            <a:extLst>
              <a:ext uri="{FF2B5EF4-FFF2-40B4-BE49-F238E27FC236}">
                <a16:creationId xmlns:a16="http://schemas.microsoft.com/office/drawing/2014/main" id="{F94CD200-8D16-D7F9-473E-FD1AC41EA1D9}"/>
              </a:ext>
            </a:extLst>
          </p:cNvPr>
          <p:cNvGrpSpPr/>
          <p:nvPr/>
        </p:nvGrpSpPr>
        <p:grpSpPr>
          <a:xfrm>
            <a:off x="5432218" y="5232409"/>
            <a:ext cx="6639990" cy="4714957"/>
            <a:chOff x="1295238" y="3894637"/>
            <a:chExt cx="5445532" cy="5187300"/>
          </a:xfrm>
        </p:grpSpPr>
        <p:pic>
          <p:nvPicPr>
            <p:cNvPr id="29" name="Object 23">
              <a:extLst>
                <a:ext uri="{FF2B5EF4-FFF2-40B4-BE49-F238E27FC236}">
                  <a16:creationId xmlns:a16="http://schemas.microsoft.com/office/drawing/2014/main" id="{605361E1-BA39-3D06-61D8-DBA11FB5D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238" y="3894637"/>
              <a:ext cx="5445532" cy="5187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02787" y="6148965"/>
            <a:ext cx="6285614" cy="3420191"/>
            <a:chOff x="5995434" y="5502371"/>
            <a:chExt cx="6537986" cy="34201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5434" y="5502371"/>
              <a:ext cx="6537986" cy="3420191"/>
            </a:xfrm>
            <a:prstGeom prst="rect">
              <a:avLst/>
            </a:prstGeom>
          </p:spPr>
        </p:pic>
      </p:grpSp>
      <p:grpSp>
        <p:nvGrpSpPr>
          <p:cNvPr id="30" name="그룹 1008">
            <a:extLst>
              <a:ext uri="{FF2B5EF4-FFF2-40B4-BE49-F238E27FC236}">
                <a16:creationId xmlns:a16="http://schemas.microsoft.com/office/drawing/2014/main" id="{B6150F07-06C5-B239-BDF0-281943B67C9B}"/>
              </a:ext>
            </a:extLst>
          </p:cNvPr>
          <p:cNvGrpSpPr/>
          <p:nvPr/>
        </p:nvGrpSpPr>
        <p:grpSpPr>
          <a:xfrm>
            <a:off x="5363110" y="1721797"/>
            <a:ext cx="6653541" cy="2975153"/>
            <a:chOff x="5981097" y="3540190"/>
            <a:chExt cx="6355071" cy="29751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BAE4C3A4-CB19-E0AD-5664-17A3D535B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b="42645"/>
            <a:stretch/>
          </p:blipFill>
          <p:spPr>
            <a:xfrm>
              <a:off x="5981097" y="3540190"/>
              <a:ext cx="6355071" cy="2975153"/>
            </a:xfrm>
            <a:prstGeom prst="rect">
              <a:avLst/>
            </a:prstGeom>
          </p:spPr>
        </p:pic>
      </p:grpSp>
      <p:grpSp>
        <p:nvGrpSpPr>
          <p:cNvPr id="34" name="그룹 1008">
            <a:extLst>
              <a:ext uri="{FF2B5EF4-FFF2-40B4-BE49-F238E27FC236}">
                <a16:creationId xmlns:a16="http://schemas.microsoft.com/office/drawing/2014/main" id="{9CC8241E-B056-3531-040A-2833657B1E71}"/>
              </a:ext>
            </a:extLst>
          </p:cNvPr>
          <p:cNvGrpSpPr/>
          <p:nvPr/>
        </p:nvGrpSpPr>
        <p:grpSpPr>
          <a:xfrm>
            <a:off x="5363110" y="3905048"/>
            <a:ext cx="6653542" cy="1059380"/>
            <a:chOff x="-1054534" y="3904408"/>
            <a:chExt cx="5401463" cy="1059380"/>
          </a:xfrm>
        </p:grpSpPr>
        <p:pic>
          <p:nvPicPr>
            <p:cNvPr id="35" name="Object 23">
              <a:extLst>
                <a:ext uri="{FF2B5EF4-FFF2-40B4-BE49-F238E27FC236}">
                  <a16:creationId xmlns:a16="http://schemas.microsoft.com/office/drawing/2014/main" id="{07471CA5-0676-6698-85A9-235D5A517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t="79577"/>
            <a:stretch/>
          </p:blipFill>
          <p:spPr>
            <a:xfrm>
              <a:off x="-1054534" y="3904408"/>
              <a:ext cx="5401463" cy="1059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3501" y="2889410"/>
            <a:ext cx="2685502" cy="1261599"/>
            <a:chOff x="5995434" y="2686029"/>
            <a:chExt cx="2685502" cy="12615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5434" y="2686029"/>
              <a:ext cx="2685502" cy="12615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09002" y="2889410"/>
            <a:ext cx="3546994" cy="1332291"/>
            <a:chOff x="8680935" y="2686029"/>
            <a:chExt cx="3546994" cy="13322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0935" y="2686029"/>
              <a:ext cx="3546994" cy="133229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DCA92D7-9BAD-756C-AC73-8A1384EEB1B1}"/>
              </a:ext>
            </a:extLst>
          </p:cNvPr>
          <p:cNvSpPr txBox="1"/>
          <p:nvPr/>
        </p:nvSpPr>
        <p:spPr>
          <a:xfrm>
            <a:off x="12321490" y="3299420"/>
            <a:ext cx="51453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네이버 종목토론방</a:t>
            </a:r>
            <a:endParaRPr lang="en-US" altLang="ko-KR" sz="3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CE6175-3F63-786C-60F4-4E43A73BB688}"/>
              </a:ext>
            </a:extLst>
          </p:cNvPr>
          <p:cNvSpPr txBox="1"/>
          <p:nvPr/>
        </p:nvSpPr>
        <p:spPr>
          <a:xfrm>
            <a:off x="5558407" y="1949912"/>
            <a:ext cx="51453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에펨</a:t>
            </a:r>
            <a:r>
              <a:rPr lang="ko-KR" altLang="en-US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코리아</a:t>
            </a:r>
            <a:endParaRPr lang="en-US" altLang="ko-KR" sz="3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3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418F47-E68C-C329-E37E-9A13EB651013}"/>
              </a:ext>
            </a:extLst>
          </p:cNvPr>
          <p:cNvSpPr txBox="1"/>
          <p:nvPr/>
        </p:nvSpPr>
        <p:spPr>
          <a:xfrm>
            <a:off x="5663100" y="5439519"/>
            <a:ext cx="51453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뉴스기사</a:t>
            </a:r>
            <a:endParaRPr lang="en-US" altLang="ko-KR" sz="3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3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11" cstate="print"/>
          <a:srcRect t="20198"/>
          <a:stretch/>
        </p:blipFill>
        <p:spPr>
          <a:xfrm>
            <a:off x="1171370" y="4086792"/>
            <a:ext cx="4306489" cy="399702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7B136A13-184C-DCF5-3D93-E92B96F4ABBB}"/>
              </a:ext>
            </a:extLst>
          </p:cNvPr>
          <p:cNvGrpSpPr/>
          <p:nvPr/>
        </p:nvGrpSpPr>
        <p:grpSpPr>
          <a:xfrm>
            <a:off x="1092072" y="3183019"/>
            <a:ext cx="4165728" cy="4991481"/>
            <a:chOff x="1212502" y="3663516"/>
            <a:chExt cx="4165728" cy="4991481"/>
          </a:xfrm>
        </p:grpSpPr>
        <p:grpSp>
          <p:nvGrpSpPr>
            <p:cNvPr id="53" name="그룹 1007">
              <a:extLst>
                <a:ext uri="{FF2B5EF4-FFF2-40B4-BE49-F238E27FC236}">
                  <a16:creationId xmlns:a16="http://schemas.microsoft.com/office/drawing/2014/main" id="{27BCEA96-803F-DE6F-E910-15F0AE4B7215}"/>
                </a:ext>
              </a:extLst>
            </p:cNvPr>
            <p:cNvGrpSpPr/>
            <p:nvPr/>
          </p:nvGrpSpPr>
          <p:grpSpPr>
            <a:xfrm>
              <a:off x="1263012" y="4399206"/>
              <a:ext cx="4115218" cy="4255791"/>
              <a:chOff x="9409240" y="4399206"/>
              <a:chExt cx="4115218" cy="4255791"/>
            </a:xfrm>
          </p:grpSpPr>
          <p:pic>
            <p:nvPicPr>
              <p:cNvPr id="54" name="Object 19">
                <a:extLst>
                  <a:ext uri="{FF2B5EF4-FFF2-40B4-BE49-F238E27FC236}">
                    <a16:creationId xmlns:a16="http://schemas.microsoft.com/office/drawing/2014/main" id="{EEFE3CAC-2F51-9CC8-11D9-60C794153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09240" y="4399206"/>
                <a:ext cx="4115218" cy="4255791"/>
              </a:xfrm>
              <a:prstGeom prst="rect">
                <a:avLst/>
              </a:prstGeom>
            </p:spPr>
          </p:pic>
        </p:grpSp>
        <p:grpSp>
          <p:nvGrpSpPr>
            <p:cNvPr id="55" name="그룹 1008">
              <a:extLst>
                <a:ext uri="{FF2B5EF4-FFF2-40B4-BE49-F238E27FC236}">
                  <a16:creationId xmlns:a16="http://schemas.microsoft.com/office/drawing/2014/main" id="{CDA36514-C181-F208-43F8-8C1B4C8F511C}"/>
                </a:ext>
              </a:extLst>
            </p:cNvPr>
            <p:cNvGrpSpPr/>
            <p:nvPr/>
          </p:nvGrpSpPr>
          <p:grpSpPr>
            <a:xfrm>
              <a:off x="1212502" y="3663516"/>
              <a:ext cx="2360062" cy="754103"/>
              <a:chOff x="9358730" y="3663516"/>
              <a:chExt cx="2360062" cy="754103"/>
            </a:xfrm>
          </p:grpSpPr>
          <p:pic>
            <p:nvPicPr>
              <p:cNvPr id="56" name="Object 22">
                <a:extLst>
                  <a:ext uri="{FF2B5EF4-FFF2-40B4-BE49-F238E27FC236}">
                    <a16:creationId xmlns:a16="http://schemas.microsoft.com/office/drawing/2014/main" id="{5F648E69-9155-063D-35C4-E229DEBD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58730" y="3663516"/>
                <a:ext cx="2360062" cy="754103"/>
              </a:xfrm>
              <a:prstGeom prst="rect">
                <a:avLst/>
              </a:prstGeom>
            </p:spPr>
          </p:pic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5ABD448-55A3-9B8F-D74B-4808C9165512}"/>
              </a:ext>
            </a:extLst>
          </p:cNvPr>
          <p:cNvSpPr txBox="1"/>
          <p:nvPr/>
        </p:nvSpPr>
        <p:spPr>
          <a:xfrm>
            <a:off x="1247893" y="3299420"/>
            <a:ext cx="2624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수집</a:t>
            </a: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EC5370CD-DF54-977F-B04F-FD87EDC048F5}"/>
              </a:ext>
            </a:extLst>
          </p:cNvPr>
          <p:cNvSpPr txBox="1"/>
          <p:nvPr/>
        </p:nvSpPr>
        <p:spPr>
          <a:xfrm>
            <a:off x="120504" y="9456432"/>
            <a:ext cx="6863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15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EA57BF4-DA16-FF70-654D-E03A25571210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844940FF-4130-19CB-32BC-1D3A2339E255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9" name="Object 2">
                <a:extLst>
                  <a:ext uri="{FF2B5EF4-FFF2-40B4-BE49-F238E27FC236}">
                    <a16:creationId xmlns:a16="http://schemas.microsoft.com/office/drawing/2014/main" id="{BD3B449E-94D4-7CD1-F71C-F67EBCC0CE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E553E0-4109-628C-D38C-D2B6128AEB2B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64DD54-275D-27ED-A193-401B32A73F3E}"/>
              </a:ext>
            </a:extLst>
          </p:cNvPr>
          <p:cNvGrpSpPr/>
          <p:nvPr/>
        </p:nvGrpSpPr>
        <p:grpSpPr>
          <a:xfrm>
            <a:off x="1193419" y="1326250"/>
            <a:ext cx="5417469" cy="540713"/>
            <a:chOff x="980552" y="2180492"/>
            <a:chExt cx="5417469" cy="5407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74EBCE-7752-0BE5-100A-02DC76E45D33}"/>
                </a:ext>
              </a:extLst>
            </p:cNvPr>
            <p:cNvSpPr txBox="1"/>
            <p:nvPr/>
          </p:nvSpPr>
          <p:spPr>
            <a:xfrm>
              <a:off x="980552" y="2244151"/>
              <a:ext cx="541746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0" i="0" dirty="0">
                  <a:solidFill>
                    <a:srgbClr val="000000"/>
                  </a:solidFill>
                  <a:effectLst/>
                  <a:latin typeface="-apple-system"/>
                </a:rPr>
                <a:t>Project Details – </a:t>
              </a:r>
              <a:r>
                <a:rPr lang="en-US" altLang="ko-KR" sz="2500" dirty="0">
                  <a:solidFill>
                    <a:srgbClr val="000000"/>
                  </a:solidFill>
                  <a:latin typeface="-apple-system"/>
                </a:rPr>
                <a:t>Trend</a:t>
              </a:r>
              <a:r>
                <a:rPr lang="ko-KR" altLang="en-US" sz="2500" dirty="0">
                  <a:solidFill>
                    <a:srgbClr val="000000"/>
                  </a:solidFill>
                  <a:latin typeface="-apple-system"/>
                </a:rPr>
                <a:t> </a:t>
              </a:r>
              <a:r>
                <a:rPr lang="en-US" altLang="ko-KR" sz="2500" dirty="0">
                  <a:solidFill>
                    <a:srgbClr val="000000"/>
                  </a:solidFill>
                  <a:latin typeface="-apple-system"/>
                </a:rPr>
                <a:t>Score</a:t>
              </a:r>
              <a:endParaRPr lang="ko-KR" altLang="en-US" sz="2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13" name="Google Shape;401;p35">
              <a:extLst>
                <a:ext uri="{FF2B5EF4-FFF2-40B4-BE49-F238E27FC236}">
                  <a16:creationId xmlns:a16="http://schemas.microsoft.com/office/drawing/2014/main" id="{08F2ECE1-78B2-BC12-670E-B23C2AC41038}"/>
                </a:ext>
              </a:extLst>
            </p:cNvPr>
            <p:cNvCxnSpPr>
              <a:cxnSpLocks/>
            </p:cNvCxnSpPr>
            <p:nvPr/>
          </p:nvCxnSpPr>
          <p:spPr>
            <a:xfrm>
              <a:off x="1082765" y="2180492"/>
              <a:ext cx="1377916" cy="0"/>
            </a:xfrm>
            <a:prstGeom prst="straightConnector1">
              <a:avLst/>
            </a:prstGeom>
            <a:noFill/>
            <a:ln w="57150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" name="Object 4">
            <a:extLst>
              <a:ext uri="{FF2B5EF4-FFF2-40B4-BE49-F238E27FC236}">
                <a16:creationId xmlns:a16="http://schemas.microsoft.com/office/drawing/2014/main" id="{19EB9661-FA4E-2462-A376-D0CC3762B3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6503" y="314339"/>
            <a:ext cx="7613882" cy="130666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44779B-C5C8-3A05-939B-AFAFA3C0E120}"/>
              </a:ext>
            </a:extLst>
          </p:cNvPr>
          <p:cNvGrpSpPr/>
          <p:nvPr/>
        </p:nvGrpSpPr>
        <p:grpSpPr>
          <a:xfrm>
            <a:off x="13882870" y="9129150"/>
            <a:ext cx="3891438" cy="701065"/>
            <a:chOff x="14105305" y="222895"/>
            <a:chExt cx="3891438" cy="7010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A577872-5436-F00F-251C-D777B167B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17" name="Picture 2" descr="한국데이터산업진흥원 - 메인">
              <a:extLst>
                <a:ext uri="{FF2B5EF4-FFF2-40B4-BE49-F238E27FC236}">
                  <a16:creationId xmlns:a16="http://schemas.microsoft.com/office/drawing/2014/main" id="{444D60D2-4854-0D23-B217-93C33F52C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F2BA21-77AC-11FB-E001-E09B4DB40D8D}"/>
              </a:ext>
            </a:extLst>
          </p:cNvPr>
          <p:cNvGrpSpPr/>
          <p:nvPr/>
        </p:nvGrpSpPr>
        <p:grpSpPr>
          <a:xfrm>
            <a:off x="1847472" y="2710812"/>
            <a:ext cx="1507140" cy="1488850"/>
            <a:chOff x="4599739" y="3634576"/>
            <a:chExt cx="1507140" cy="1488850"/>
          </a:xfrm>
        </p:grpSpPr>
        <p:grpSp>
          <p:nvGrpSpPr>
            <p:cNvPr id="10" name="그룹 1003">
              <a:extLst>
                <a:ext uri="{FF2B5EF4-FFF2-40B4-BE49-F238E27FC236}">
                  <a16:creationId xmlns:a16="http://schemas.microsoft.com/office/drawing/2014/main" id="{04F38DCC-7FFB-4F5A-8DB2-4F7DB206C5E3}"/>
                </a:ext>
              </a:extLst>
            </p:cNvPr>
            <p:cNvGrpSpPr/>
            <p:nvPr/>
          </p:nvGrpSpPr>
          <p:grpSpPr>
            <a:xfrm>
              <a:off x="4599739" y="3634576"/>
              <a:ext cx="1507140" cy="1488850"/>
              <a:chOff x="2485317" y="4732261"/>
              <a:chExt cx="1209921" cy="1195238"/>
            </a:xfrm>
          </p:grpSpPr>
          <p:pic>
            <p:nvPicPr>
              <p:cNvPr id="18" name="Object 8">
                <a:extLst>
                  <a:ext uri="{FF2B5EF4-FFF2-40B4-BE49-F238E27FC236}">
                    <a16:creationId xmlns:a16="http://schemas.microsoft.com/office/drawing/2014/main" id="{D11F5A49-C990-DAAF-982A-63E11C6C8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85317" y="4732261"/>
                <a:ext cx="1209921" cy="1195238"/>
              </a:xfrm>
              <a:prstGeom prst="rect">
                <a:avLst/>
              </a:prstGeom>
            </p:spPr>
          </p:pic>
        </p:grpSp>
        <p:grpSp>
          <p:nvGrpSpPr>
            <p:cNvPr id="23" name="그룹 1010">
              <a:extLst>
                <a:ext uri="{FF2B5EF4-FFF2-40B4-BE49-F238E27FC236}">
                  <a16:creationId xmlns:a16="http://schemas.microsoft.com/office/drawing/2014/main" id="{708B4092-B0D6-67E1-95DA-6D6D1300E9A5}"/>
                </a:ext>
              </a:extLst>
            </p:cNvPr>
            <p:cNvGrpSpPr/>
            <p:nvPr/>
          </p:nvGrpSpPr>
          <p:grpSpPr>
            <a:xfrm>
              <a:off x="5025094" y="4044776"/>
              <a:ext cx="668788" cy="668449"/>
              <a:chOff x="2826789" y="5061567"/>
              <a:chExt cx="536898" cy="536626"/>
            </a:xfrm>
          </p:grpSpPr>
          <p:pic>
            <p:nvPicPr>
              <p:cNvPr id="24" name="Object 32">
                <a:extLst>
                  <a:ext uri="{FF2B5EF4-FFF2-40B4-BE49-F238E27FC236}">
                    <a16:creationId xmlns:a16="http://schemas.microsoft.com/office/drawing/2014/main" id="{909D2A36-7917-DC58-5AF5-77457BCC5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26789" y="5061567"/>
                <a:ext cx="536898" cy="536626"/>
              </a:xfrm>
              <a:prstGeom prst="rect">
                <a:avLst/>
              </a:prstGeom>
            </p:spPr>
          </p:pic>
        </p:grpSp>
      </p:grpSp>
      <p:pic>
        <p:nvPicPr>
          <p:cNvPr id="27" name="Object 36">
            <a:extLst>
              <a:ext uri="{FF2B5EF4-FFF2-40B4-BE49-F238E27FC236}">
                <a16:creationId xmlns:a16="http://schemas.microsoft.com/office/drawing/2014/main" id="{87D948E5-FA0E-99BA-30C7-F74B642ED4A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8349" y="3190633"/>
            <a:ext cx="1765224" cy="12215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C654D94B-D75E-5FB8-90EE-C2EFF3988A9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600" y="2224173"/>
            <a:ext cx="6211350" cy="6273040"/>
          </a:xfrm>
          <a:prstGeom prst="rect">
            <a:avLst/>
          </a:prstGeom>
        </p:spPr>
      </p:pic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2E1A6476-D431-3011-B108-5115BCE92EF9}"/>
              </a:ext>
            </a:extLst>
          </p:cNvPr>
          <p:cNvGrpSpPr/>
          <p:nvPr/>
        </p:nvGrpSpPr>
        <p:grpSpPr>
          <a:xfrm>
            <a:off x="8852201" y="2319079"/>
            <a:ext cx="7438178" cy="2805295"/>
            <a:chOff x="5899162" y="3676190"/>
            <a:chExt cx="5971315" cy="2252070"/>
          </a:xfrm>
        </p:grpSpPr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id="{01BD4446-D78A-9170-016D-B1B8553F8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99162" y="3676190"/>
              <a:ext cx="5971315" cy="2252070"/>
            </a:xfrm>
            <a:prstGeom prst="rect">
              <a:avLst/>
            </a:prstGeom>
          </p:spPr>
        </p:pic>
      </p:grpSp>
      <p:grpSp>
        <p:nvGrpSpPr>
          <p:cNvPr id="21" name="그룹 1005">
            <a:extLst>
              <a:ext uri="{FF2B5EF4-FFF2-40B4-BE49-F238E27FC236}">
                <a16:creationId xmlns:a16="http://schemas.microsoft.com/office/drawing/2014/main" id="{314A9B4A-32C5-3E8D-9189-27EF75360745}"/>
              </a:ext>
            </a:extLst>
          </p:cNvPr>
          <p:cNvGrpSpPr/>
          <p:nvPr/>
        </p:nvGrpSpPr>
        <p:grpSpPr>
          <a:xfrm>
            <a:off x="7472097" y="3544414"/>
            <a:ext cx="1373898" cy="219285"/>
            <a:chOff x="4791225" y="4659880"/>
            <a:chExt cx="1102955" cy="176040"/>
          </a:xfrm>
        </p:grpSpPr>
        <p:pic>
          <p:nvPicPr>
            <p:cNvPr id="22" name="Object 14">
              <a:extLst>
                <a:ext uri="{FF2B5EF4-FFF2-40B4-BE49-F238E27FC236}">
                  <a16:creationId xmlns:a16="http://schemas.microsoft.com/office/drawing/2014/main" id="{646CA53B-8F47-7C27-C17B-E71D9F958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4791225" y="4659880"/>
              <a:ext cx="1102955" cy="176040"/>
            </a:xfrm>
            <a:prstGeom prst="rect">
              <a:avLst/>
            </a:prstGeom>
          </p:spPr>
        </p:pic>
      </p:grpSp>
      <p:grpSp>
        <p:nvGrpSpPr>
          <p:cNvPr id="30" name="그룹 1011">
            <a:extLst>
              <a:ext uri="{FF2B5EF4-FFF2-40B4-BE49-F238E27FC236}">
                <a16:creationId xmlns:a16="http://schemas.microsoft.com/office/drawing/2014/main" id="{F0C7030B-02EE-0EA2-1336-F25C08D99386}"/>
              </a:ext>
            </a:extLst>
          </p:cNvPr>
          <p:cNvGrpSpPr/>
          <p:nvPr/>
        </p:nvGrpSpPr>
        <p:grpSpPr>
          <a:xfrm>
            <a:off x="8852201" y="5691918"/>
            <a:ext cx="7438178" cy="2805295"/>
            <a:chOff x="5899162" y="6383880"/>
            <a:chExt cx="5971315" cy="2252070"/>
          </a:xfrm>
        </p:grpSpPr>
        <p:pic>
          <p:nvPicPr>
            <p:cNvPr id="31" name="Object 41">
              <a:extLst>
                <a:ext uri="{FF2B5EF4-FFF2-40B4-BE49-F238E27FC236}">
                  <a16:creationId xmlns:a16="http://schemas.microsoft.com/office/drawing/2014/main" id="{63C4D4D5-EE6F-60A9-FA6A-77E96102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99162" y="6383880"/>
              <a:ext cx="5971315" cy="2252070"/>
            </a:xfrm>
            <a:prstGeom prst="rect">
              <a:avLst/>
            </a:prstGeom>
          </p:spPr>
        </p:pic>
      </p:grpSp>
      <p:grpSp>
        <p:nvGrpSpPr>
          <p:cNvPr id="32" name="그룹 1012">
            <a:extLst>
              <a:ext uri="{FF2B5EF4-FFF2-40B4-BE49-F238E27FC236}">
                <a16:creationId xmlns:a16="http://schemas.microsoft.com/office/drawing/2014/main" id="{28C1F50E-2334-65EC-5181-1E851694C844}"/>
              </a:ext>
            </a:extLst>
          </p:cNvPr>
          <p:cNvGrpSpPr/>
          <p:nvPr/>
        </p:nvGrpSpPr>
        <p:grpSpPr>
          <a:xfrm>
            <a:off x="7472097" y="6917252"/>
            <a:ext cx="1373898" cy="219285"/>
            <a:chOff x="4791225" y="7367569"/>
            <a:chExt cx="1102955" cy="176040"/>
          </a:xfrm>
        </p:grpSpPr>
        <p:pic>
          <p:nvPicPr>
            <p:cNvPr id="33" name="Object 44">
              <a:extLst>
                <a:ext uri="{FF2B5EF4-FFF2-40B4-BE49-F238E27FC236}">
                  <a16:creationId xmlns:a16="http://schemas.microsoft.com/office/drawing/2014/main" id="{C23219D3-F654-3A50-260C-0E95D182E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4791225" y="7367569"/>
              <a:ext cx="1102955" cy="176040"/>
            </a:xfrm>
            <a:prstGeom prst="rect">
              <a:avLst/>
            </a:prstGeom>
          </p:spPr>
        </p:pic>
      </p:grpSp>
      <p:pic>
        <p:nvPicPr>
          <p:cNvPr id="34" name="Object 46">
            <a:extLst>
              <a:ext uri="{FF2B5EF4-FFF2-40B4-BE49-F238E27FC236}">
                <a16:creationId xmlns:a16="http://schemas.microsoft.com/office/drawing/2014/main" id="{9123F2DE-EA59-1FFC-0C30-A53D714042C9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85189" y="6479692"/>
            <a:ext cx="1439385" cy="1221622"/>
          </a:xfrm>
          <a:prstGeom prst="rect">
            <a:avLst/>
          </a:prstGeom>
        </p:spPr>
      </p:pic>
      <p:grpSp>
        <p:nvGrpSpPr>
          <p:cNvPr id="35" name="그룹 1013">
            <a:extLst>
              <a:ext uri="{FF2B5EF4-FFF2-40B4-BE49-F238E27FC236}">
                <a16:creationId xmlns:a16="http://schemas.microsoft.com/office/drawing/2014/main" id="{896DB4D4-C8B3-FE21-9A69-FAD53FB7BB43}"/>
              </a:ext>
            </a:extLst>
          </p:cNvPr>
          <p:cNvGrpSpPr/>
          <p:nvPr/>
        </p:nvGrpSpPr>
        <p:grpSpPr>
          <a:xfrm>
            <a:off x="11311126" y="3717876"/>
            <a:ext cx="1501287" cy="17795"/>
            <a:chOff x="7873169" y="4799134"/>
            <a:chExt cx="1205222" cy="14286"/>
          </a:xfrm>
        </p:grpSpPr>
        <p:pic>
          <p:nvPicPr>
            <p:cNvPr id="36" name="Object 48">
              <a:extLst>
                <a:ext uri="{FF2B5EF4-FFF2-40B4-BE49-F238E27FC236}">
                  <a16:creationId xmlns:a16="http://schemas.microsoft.com/office/drawing/2014/main" id="{581FC1AB-311C-7C4F-71E8-B3CAF852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7873169" y="4799134"/>
              <a:ext cx="1205222" cy="14286"/>
            </a:xfrm>
            <a:prstGeom prst="rect">
              <a:avLst/>
            </a:prstGeom>
          </p:spPr>
        </p:pic>
      </p:grpSp>
      <p:grpSp>
        <p:nvGrpSpPr>
          <p:cNvPr id="39" name="그룹 1014">
            <a:extLst>
              <a:ext uri="{FF2B5EF4-FFF2-40B4-BE49-F238E27FC236}">
                <a16:creationId xmlns:a16="http://schemas.microsoft.com/office/drawing/2014/main" id="{86F28D78-4F07-2630-B7F6-67FBCF4EB34B}"/>
              </a:ext>
            </a:extLst>
          </p:cNvPr>
          <p:cNvGrpSpPr/>
          <p:nvPr/>
        </p:nvGrpSpPr>
        <p:grpSpPr>
          <a:xfrm>
            <a:off x="11311126" y="7092572"/>
            <a:ext cx="1501287" cy="17795"/>
            <a:chOff x="7873169" y="7508315"/>
            <a:chExt cx="1205222" cy="14286"/>
          </a:xfrm>
        </p:grpSpPr>
        <p:pic>
          <p:nvPicPr>
            <p:cNvPr id="40" name="Object 53">
              <a:extLst>
                <a:ext uri="{FF2B5EF4-FFF2-40B4-BE49-F238E27FC236}">
                  <a16:creationId xmlns:a16="http://schemas.microsoft.com/office/drawing/2014/main" id="{9C9AD066-0F4F-2290-D0F1-4A5991EB4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7873169" y="7508315"/>
              <a:ext cx="1205222" cy="14286"/>
            </a:xfrm>
            <a:prstGeom prst="rect">
              <a:avLst/>
            </a:prstGeom>
          </p:spPr>
        </p:pic>
      </p:grpSp>
      <p:grpSp>
        <p:nvGrpSpPr>
          <p:cNvPr id="43" name="그룹 1002">
            <a:extLst>
              <a:ext uri="{FF2B5EF4-FFF2-40B4-BE49-F238E27FC236}">
                <a16:creationId xmlns:a16="http://schemas.microsoft.com/office/drawing/2014/main" id="{679D2E1B-E705-73DB-9935-D941A7EBBDA9}"/>
              </a:ext>
            </a:extLst>
          </p:cNvPr>
          <p:cNvGrpSpPr/>
          <p:nvPr/>
        </p:nvGrpSpPr>
        <p:grpSpPr>
          <a:xfrm>
            <a:off x="1938222" y="4955668"/>
            <a:ext cx="5250881" cy="2816246"/>
            <a:chOff x="1363200" y="6338898"/>
            <a:chExt cx="6314349" cy="3386624"/>
          </a:xfrm>
        </p:grpSpPr>
        <p:pic>
          <p:nvPicPr>
            <p:cNvPr id="44" name="Object 7">
              <a:extLst>
                <a:ext uri="{FF2B5EF4-FFF2-40B4-BE49-F238E27FC236}">
                  <a16:creationId xmlns:a16="http://schemas.microsoft.com/office/drawing/2014/main" id="{888DCA81-03A1-A587-453D-4B2377559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l="8449" r="3586"/>
            <a:stretch/>
          </p:blipFill>
          <p:spPr>
            <a:xfrm>
              <a:off x="1363200" y="6338898"/>
              <a:ext cx="6314349" cy="338662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F0CD75-78C8-AFC3-184D-F6450F098670}"/>
              </a:ext>
            </a:extLst>
          </p:cNvPr>
          <p:cNvSpPr txBox="1"/>
          <p:nvPr/>
        </p:nvSpPr>
        <p:spPr>
          <a:xfrm>
            <a:off x="3475014" y="2743087"/>
            <a:ext cx="435814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Trend Score </a:t>
            </a:r>
            <a:r>
              <a:rPr lang="ko-KR" altLang="en-US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산출</a:t>
            </a:r>
            <a:endParaRPr lang="en-US" altLang="ko-KR" sz="3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3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 </a:t>
            </a:r>
            <a:r>
              <a:rPr lang="ko-KR" altLang="en-US" sz="3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두 데이터를 적절하게 가중치를 설정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585022-70F3-84AC-81CC-7FA27EFBCC1B}"/>
              </a:ext>
            </a:extLst>
          </p:cNvPr>
          <p:cNvSpPr txBox="1"/>
          <p:nvPr/>
        </p:nvSpPr>
        <p:spPr>
          <a:xfrm>
            <a:off x="10188749" y="6551762"/>
            <a:ext cx="16303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공적인</a:t>
            </a:r>
            <a:endParaRPr lang="en-US" altLang="ko-KR" sz="3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9A346-8217-C86B-39B8-89601D1DA3EA}"/>
              </a:ext>
            </a:extLst>
          </p:cNvPr>
          <p:cNvSpPr txBox="1"/>
          <p:nvPr/>
        </p:nvSpPr>
        <p:spPr>
          <a:xfrm>
            <a:off x="10449070" y="3406255"/>
            <a:ext cx="11731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여론</a:t>
            </a:r>
            <a:endParaRPr lang="ko-KR" altLang="en-US" sz="3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7893BA-534B-B161-6677-D50E8593D7E6}"/>
              </a:ext>
            </a:extLst>
          </p:cNvPr>
          <p:cNvSpPr txBox="1"/>
          <p:nvPr/>
        </p:nvSpPr>
        <p:spPr>
          <a:xfrm>
            <a:off x="12304405" y="6531763"/>
            <a:ext cx="51453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뉴스기사</a:t>
            </a:r>
            <a:r>
              <a:rPr lang="en-US" altLang="ko-KR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</a:p>
          <a:p>
            <a:r>
              <a:rPr lang="ko-KR" altLang="en-US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논문</a:t>
            </a:r>
            <a:r>
              <a:rPr lang="en-US" altLang="ko-KR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주식 거래량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9BCEA2-7039-717A-D582-AA207E31380A}"/>
              </a:ext>
            </a:extLst>
          </p:cNvPr>
          <p:cNvSpPr txBox="1"/>
          <p:nvPr/>
        </p:nvSpPr>
        <p:spPr>
          <a:xfrm>
            <a:off x="12240300" y="3132194"/>
            <a:ext cx="514537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네이버 종목토론방</a:t>
            </a:r>
            <a:r>
              <a:rPr lang="en-US" altLang="ko-KR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</a:p>
          <a:p>
            <a:r>
              <a:rPr lang="ko-KR" altLang="en-US" sz="35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에펨</a:t>
            </a:r>
            <a:r>
              <a:rPr lang="ko-KR" altLang="en-US" sz="3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코리아</a:t>
            </a:r>
            <a:endParaRPr lang="en-US" altLang="ko-KR" sz="3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3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B0070-2CC6-B6CE-357F-B3F6121B1155}"/>
              </a:ext>
            </a:extLst>
          </p:cNvPr>
          <p:cNvSpPr txBox="1"/>
          <p:nvPr/>
        </p:nvSpPr>
        <p:spPr>
          <a:xfrm>
            <a:off x="122492" y="9456432"/>
            <a:ext cx="6549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16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532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93580" y="3065495"/>
            <a:ext cx="10689371" cy="420411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F09DDDF-7B9A-FE6D-B338-6A0155A3F289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EB71E777-5C97-4B8E-8BA2-E08E75210AEE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8" name="Object 2">
                <a:extLst>
                  <a:ext uri="{FF2B5EF4-FFF2-40B4-BE49-F238E27FC236}">
                    <a16:creationId xmlns:a16="http://schemas.microsoft.com/office/drawing/2014/main" id="{433537EF-DB5C-211C-6A46-51F883F8BF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6029A9-E3AF-D976-60D7-C309EBCD719C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414C76-366E-E5C9-AA55-23BBEE35FAD0}"/>
              </a:ext>
            </a:extLst>
          </p:cNvPr>
          <p:cNvGrpSpPr/>
          <p:nvPr/>
        </p:nvGrpSpPr>
        <p:grpSpPr>
          <a:xfrm>
            <a:off x="13882870" y="9129150"/>
            <a:ext cx="3891438" cy="701065"/>
            <a:chOff x="14105305" y="222895"/>
            <a:chExt cx="3891438" cy="7010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18D1EF-856D-B79D-3E4E-75EA0CCD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11" name="Picture 2" descr="한국데이터산업진흥원 - 메인">
              <a:extLst>
                <a:ext uri="{FF2B5EF4-FFF2-40B4-BE49-F238E27FC236}">
                  <a16:creationId xmlns:a16="http://schemas.microsoft.com/office/drawing/2014/main" id="{09F21219-B273-A241-4A7E-75E12E894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F43000E-36DB-B482-049F-4A52C4652446}"/>
              </a:ext>
            </a:extLst>
          </p:cNvPr>
          <p:cNvSpPr txBox="1"/>
          <p:nvPr/>
        </p:nvSpPr>
        <p:spPr>
          <a:xfrm>
            <a:off x="120504" y="9456432"/>
            <a:ext cx="6863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18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2685" y="5671685"/>
            <a:ext cx="3480306" cy="5790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8922559"/>
            <a:ext cx="462299" cy="462299"/>
            <a:chOff x="9142857" y="8922559"/>
            <a:chExt cx="462299" cy="4622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8922559"/>
              <a:ext cx="462299" cy="462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2886" y="8922559"/>
            <a:ext cx="462299" cy="462299"/>
            <a:chOff x="9472886" y="8922559"/>
            <a:chExt cx="462299" cy="4622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72886" y="8922559"/>
              <a:ext cx="462299" cy="462299"/>
              <a:chOff x="9472886" y="8922559"/>
              <a:chExt cx="462299" cy="46229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72886" y="8922559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66442" y="9016115"/>
              <a:ext cx="275186" cy="275186"/>
              <a:chOff x="9566442" y="9016115"/>
              <a:chExt cx="275186" cy="2751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566442" y="9016115"/>
                <a:ext cx="275186" cy="27518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823631" y="8097546"/>
            <a:ext cx="4035193" cy="4035193"/>
            <a:chOff x="1823631" y="8097546"/>
            <a:chExt cx="4035193" cy="4035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3631" y="8097546"/>
              <a:ext cx="4035193" cy="4035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3631" y="4887366"/>
            <a:ext cx="4035193" cy="4035193"/>
            <a:chOff x="1823631" y="4887366"/>
            <a:chExt cx="4035193" cy="40351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23631" y="4887366"/>
              <a:ext cx="4035193" cy="4035193"/>
              <a:chOff x="1823631" y="4887366"/>
              <a:chExt cx="4035193" cy="403519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23631" y="4887366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40241" y="5703976"/>
              <a:ext cx="2401973" cy="2401973"/>
              <a:chOff x="2640241" y="5703976"/>
              <a:chExt cx="2401973" cy="24019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40241" y="5703976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823631" y="-2004151"/>
            <a:ext cx="4035193" cy="4035193"/>
            <a:chOff x="1823631" y="-2004151"/>
            <a:chExt cx="4035193" cy="40351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823631" y="-2004151"/>
              <a:ext cx="4035193" cy="4035193"/>
              <a:chOff x="1823631" y="-2004151"/>
              <a:chExt cx="4035193" cy="40351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23631" y="-2004151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640241" y="-1187541"/>
              <a:ext cx="2401973" cy="2401973"/>
              <a:chOff x="2640241" y="-1187541"/>
              <a:chExt cx="2401973" cy="240197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40241" y="-1187541"/>
                <a:ext cx="2401973" cy="240197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72451" y="3455136"/>
            <a:ext cx="6472387" cy="321526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DF63604-8AB9-9BAF-A225-56998EB2B950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A56C66C5-E6CF-7809-BF59-A903B8D8B802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7" name="Object 2">
                <a:extLst>
                  <a:ext uri="{FF2B5EF4-FFF2-40B4-BE49-F238E27FC236}">
                    <a16:creationId xmlns:a16="http://schemas.microsoft.com/office/drawing/2014/main" id="{ECED0450-4CCB-396E-A0D5-5FEFEC56E9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F83519-83EB-9A18-0B47-5F605A0D1E93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9EA77F-1533-8610-CBBB-B243DB6424E1}"/>
              </a:ext>
            </a:extLst>
          </p:cNvPr>
          <p:cNvGrpSpPr/>
          <p:nvPr/>
        </p:nvGrpSpPr>
        <p:grpSpPr>
          <a:xfrm>
            <a:off x="13857824" y="513367"/>
            <a:ext cx="3891438" cy="701065"/>
            <a:chOff x="14105305" y="222895"/>
            <a:chExt cx="3891438" cy="7010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F8C9401-D663-BFDF-4570-912F0F75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12" name="Picture 2" descr="한국데이터산업진흥원 - 메인">
              <a:extLst>
                <a:ext uri="{FF2B5EF4-FFF2-40B4-BE49-F238E27FC236}">
                  <a16:creationId xmlns:a16="http://schemas.microsoft.com/office/drawing/2014/main" id="{CE69DD20-82BA-D40B-2231-EC205ADE8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52AF15D-A131-405F-802D-2F02B20E5749}"/>
              </a:ext>
            </a:extLst>
          </p:cNvPr>
          <p:cNvSpPr txBox="1"/>
          <p:nvPr/>
        </p:nvSpPr>
        <p:spPr>
          <a:xfrm>
            <a:off x="120504" y="9560858"/>
            <a:ext cx="6863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19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9213D35C-81B7-D744-5579-0E849663EC39}"/>
              </a:ext>
            </a:extLst>
          </p:cNvPr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F21986B1-DE34-C100-1F23-62135302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647700"/>
            <a:ext cx="2671884" cy="25160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3467100"/>
            <a:ext cx="7370839" cy="469914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E13AA7A-B5C4-51F6-EE6D-9152B252D23E}"/>
              </a:ext>
            </a:extLst>
          </p:cNvPr>
          <p:cNvGrpSpPr/>
          <p:nvPr/>
        </p:nvGrpSpPr>
        <p:grpSpPr>
          <a:xfrm>
            <a:off x="13863162" y="9105900"/>
            <a:ext cx="3891438" cy="701065"/>
            <a:chOff x="14105305" y="222895"/>
            <a:chExt cx="3891438" cy="7010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120D123-32FB-A0BC-7080-F9EEA1A6B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11" name="Picture 2" descr="한국데이터산업진흥원 - 메인">
              <a:extLst>
                <a:ext uri="{FF2B5EF4-FFF2-40B4-BE49-F238E27FC236}">
                  <a16:creationId xmlns:a16="http://schemas.microsoft.com/office/drawing/2014/main" id="{FDB8B9C7-513A-FD0E-7917-958A050ED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EBE0E3D-DBF2-53B0-6605-FE31D80CC0B4}"/>
              </a:ext>
            </a:extLst>
          </p:cNvPr>
          <p:cNvSpPr txBox="1"/>
          <p:nvPr/>
        </p:nvSpPr>
        <p:spPr>
          <a:xfrm>
            <a:off x="1524000" y="2400300"/>
            <a:ext cx="278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rgbClr val="00000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Contents</a:t>
            </a:r>
            <a:endParaRPr lang="ko-KR" altLang="en-US" sz="2500" dirty="0"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cxnSp>
        <p:nvCxnSpPr>
          <p:cNvPr id="14" name="Google Shape;401;p35">
            <a:extLst>
              <a:ext uri="{FF2B5EF4-FFF2-40B4-BE49-F238E27FC236}">
                <a16:creationId xmlns:a16="http://schemas.microsoft.com/office/drawing/2014/main" id="{88F2AD33-03CB-8AF2-2222-E553FE473903}"/>
              </a:ext>
            </a:extLst>
          </p:cNvPr>
          <p:cNvCxnSpPr>
            <a:cxnSpLocks/>
          </p:cNvCxnSpPr>
          <p:nvPr/>
        </p:nvCxnSpPr>
        <p:spPr>
          <a:xfrm>
            <a:off x="1600200" y="2324100"/>
            <a:ext cx="1377916" cy="0"/>
          </a:xfrm>
          <a:prstGeom prst="straightConnector1">
            <a:avLst/>
          </a:prstGeom>
          <a:noFill/>
          <a:ln w="571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7A2BC10-E608-E14C-BA38-221822FAE0E4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31" name="그룹 1001">
              <a:extLst>
                <a:ext uri="{FF2B5EF4-FFF2-40B4-BE49-F238E27FC236}">
                  <a16:creationId xmlns:a16="http://schemas.microsoft.com/office/drawing/2014/main" id="{03AFF0EF-9669-DB2F-7914-7455F81CE4F3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33" name="Object 2">
                <a:extLst>
                  <a:ext uri="{FF2B5EF4-FFF2-40B4-BE49-F238E27FC236}">
                    <a16:creationId xmlns:a16="http://schemas.microsoft.com/office/drawing/2014/main" id="{86F6CBE4-77FA-0CCD-8D81-6E44C9714D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EAC8E-B203-596B-AD3A-0522BAFC9C25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1D30ACA8-8F68-F11D-2693-41D62705A7D2}"/>
              </a:ext>
            </a:extLst>
          </p:cNvPr>
          <p:cNvGrpSpPr/>
          <p:nvPr/>
        </p:nvGrpSpPr>
        <p:grpSpPr>
          <a:xfrm>
            <a:off x="9655063" y="5569884"/>
            <a:ext cx="1201587" cy="1201587"/>
            <a:chOff x="1474032" y="6085714"/>
            <a:chExt cx="1201587" cy="1201587"/>
          </a:xfrm>
        </p:grpSpPr>
        <p:pic>
          <p:nvPicPr>
            <p:cNvPr id="35" name="Object 13">
              <a:extLst>
                <a:ext uri="{FF2B5EF4-FFF2-40B4-BE49-F238E27FC236}">
                  <a16:creationId xmlns:a16="http://schemas.microsoft.com/office/drawing/2014/main" id="{3A679258-7A96-F35B-7912-9D583226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032" y="6085714"/>
              <a:ext cx="1201587" cy="1201587"/>
            </a:xfrm>
            <a:prstGeom prst="rect">
              <a:avLst/>
            </a:prstGeom>
          </p:spPr>
        </p:pic>
      </p:grpSp>
      <p:grpSp>
        <p:nvGrpSpPr>
          <p:cNvPr id="36" name="그룹 1004">
            <a:extLst>
              <a:ext uri="{FF2B5EF4-FFF2-40B4-BE49-F238E27FC236}">
                <a16:creationId xmlns:a16="http://schemas.microsoft.com/office/drawing/2014/main" id="{939F8129-5BA0-72EE-2663-2E4B535B6F70}"/>
              </a:ext>
            </a:extLst>
          </p:cNvPr>
          <p:cNvGrpSpPr/>
          <p:nvPr/>
        </p:nvGrpSpPr>
        <p:grpSpPr>
          <a:xfrm>
            <a:off x="13131253" y="2197662"/>
            <a:ext cx="1201587" cy="1201587"/>
            <a:chOff x="4950222" y="2713492"/>
            <a:chExt cx="1201587" cy="1201587"/>
          </a:xfrm>
        </p:grpSpPr>
        <p:pic>
          <p:nvPicPr>
            <p:cNvPr id="37" name="Object 16">
              <a:extLst>
                <a:ext uri="{FF2B5EF4-FFF2-40B4-BE49-F238E27FC236}">
                  <a16:creationId xmlns:a16="http://schemas.microsoft.com/office/drawing/2014/main" id="{0D4204EC-1A3B-F7FE-2B00-E204FACE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0222" y="2713492"/>
              <a:ext cx="1201587" cy="1201587"/>
            </a:xfrm>
            <a:prstGeom prst="rect">
              <a:avLst/>
            </a:prstGeom>
          </p:spPr>
        </p:pic>
      </p:grpSp>
      <p:grpSp>
        <p:nvGrpSpPr>
          <p:cNvPr id="38" name="그룹 1005">
            <a:extLst>
              <a:ext uri="{FF2B5EF4-FFF2-40B4-BE49-F238E27FC236}">
                <a16:creationId xmlns:a16="http://schemas.microsoft.com/office/drawing/2014/main" id="{2613E45C-C30E-56BC-D6BC-5AA3DFD0E27C}"/>
              </a:ext>
            </a:extLst>
          </p:cNvPr>
          <p:cNvGrpSpPr/>
          <p:nvPr/>
        </p:nvGrpSpPr>
        <p:grpSpPr>
          <a:xfrm>
            <a:off x="15037073" y="2197662"/>
            <a:ext cx="1201587" cy="1201587"/>
            <a:chOff x="6856042" y="2713492"/>
            <a:chExt cx="1201587" cy="1201587"/>
          </a:xfrm>
        </p:grpSpPr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612D4D0C-D068-062A-3738-2020356AE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6042" y="2713492"/>
              <a:ext cx="1201587" cy="1201587"/>
            </a:xfrm>
            <a:prstGeom prst="rect">
              <a:avLst/>
            </a:prstGeom>
          </p:spPr>
        </p:pic>
      </p:grpSp>
      <p:grpSp>
        <p:nvGrpSpPr>
          <p:cNvPr id="40" name="그룹 1006">
            <a:extLst>
              <a:ext uri="{FF2B5EF4-FFF2-40B4-BE49-F238E27FC236}">
                <a16:creationId xmlns:a16="http://schemas.microsoft.com/office/drawing/2014/main" id="{18160DB8-665E-8F28-03C2-F18D6648F91B}"/>
              </a:ext>
            </a:extLst>
          </p:cNvPr>
          <p:cNvGrpSpPr/>
          <p:nvPr/>
        </p:nvGrpSpPr>
        <p:grpSpPr>
          <a:xfrm>
            <a:off x="15037073" y="3891048"/>
            <a:ext cx="1201587" cy="1201587"/>
            <a:chOff x="6856042" y="4406878"/>
            <a:chExt cx="1201587" cy="1201587"/>
          </a:xfrm>
        </p:grpSpPr>
        <p:pic>
          <p:nvPicPr>
            <p:cNvPr id="41" name="Object 22">
              <a:extLst>
                <a:ext uri="{FF2B5EF4-FFF2-40B4-BE49-F238E27FC236}">
                  <a16:creationId xmlns:a16="http://schemas.microsoft.com/office/drawing/2014/main" id="{CBA7034B-2EE2-3095-4F34-0C3914C9C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6042" y="4406878"/>
              <a:ext cx="1201587" cy="1201587"/>
            </a:xfrm>
            <a:prstGeom prst="rect">
              <a:avLst/>
            </a:prstGeom>
          </p:spPr>
        </p:pic>
      </p:grpSp>
      <p:grpSp>
        <p:nvGrpSpPr>
          <p:cNvPr id="42" name="그룹 1007">
            <a:extLst>
              <a:ext uri="{FF2B5EF4-FFF2-40B4-BE49-F238E27FC236}">
                <a16:creationId xmlns:a16="http://schemas.microsoft.com/office/drawing/2014/main" id="{26B9D882-FEC8-603B-5727-CC55EA722D45}"/>
              </a:ext>
            </a:extLst>
          </p:cNvPr>
          <p:cNvGrpSpPr/>
          <p:nvPr/>
        </p:nvGrpSpPr>
        <p:grpSpPr>
          <a:xfrm>
            <a:off x="13131253" y="5334964"/>
            <a:ext cx="1201587" cy="1201587"/>
            <a:chOff x="4950222" y="5850794"/>
            <a:chExt cx="1201587" cy="1201587"/>
          </a:xfrm>
        </p:grpSpPr>
        <p:pic>
          <p:nvPicPr>
            <p:cNvPr id="43" name="Object 25">
              <a:extLst>
                <a:ext uri="{FF2B5EF4-FFF2-40B4-BE49-F238E27FC236}">
                  <a16:creationId xmlns:a16="http://schemas.microsoft.com/office/drawing/2014/main" id="{52DD8716-3DBA-5BDA-01BC-A2C6A835F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0222" y="5850794"/>
              <a:ext cx="1201587" cy="1201587"/>
            </a:xfrm>
            <a:prstGeom prst="rect">
              <a:avLst/>
            </a:prstGeom>
          </p:spPr>
        </p:pic>
      </p:grpSp>
      <p:grpSp>
        <p:nvGrpSpPr>
          <p:cNvPr id="44" name="그룹 1008">
            <a:extLst>
              <a:ext uri="{FF2B5EF4-FFF2-40B4-BE49-F238E27FC236}">
                <a16:creationId xmlns:a16="http://schemas.microsoft.com/office/drawing/2014/main" id="{4AB256DD-9938-A19D-9B4C-A9EA137540FB}"/>
              </a:ext>
            </a:extLst>
          </p:cNvPr>
          <p:cNvGrpSpPr/>
          <p:nvPr/>
        </p:nvGrpSpPr>
        <p:grpSpPr>
          <a:xfrm>
            <a:off x="11429137" y="6771472"/>
            <a:ext cx="1201587" cy="1201587"/>
            <a:chOff x="3248106" y="7287302"/>
            <a:chExt cx="1201587" cy="1201587"/>
          </a:xfrm>
        </p:grpSpPr>
        <p:pic>
          <p:nvPicPr>
            <p:cNvPr id="45" name="Object 28">
              <a:extLst>
                <a:ext uri="{FF2B5EF4-FFF2-40B4-BE49-F238E27FC236}">
                  <a16:creationId xmlns:a16="http://schemas.microsoft.com/office/drawing/2014/main" id="{D96B2E1D-C913-6A86-ADBD-AD83FF426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8106" y="7287302"/>
              <a:ext cx="1201587" cy="1201587"/>
            </a:xfrm>
            <a:prstGeom prst="rect">
              <a:avLst/>
            </a:prstGeom>
          </p:spPr>
        </p:pic>
      </p:grpSp>
      <p:grpSp>
        <p:nvGrpSpPr>
          <p:cNvPr id="46" name="그룹 1009">
            <a:extLst>
              <a:ext uri="{FF2B5EF4-FFF2-40B4-BE49-F238E27FC236}">
                <a16:creationId xmlns:a16="http://schemas.microsoft.com/office/drawing/2014/main" id="{EB0F3834-319F-DF27-99DF-7F1B25C787D2}"/>
              </a:ext>
            </a:extLst>
          </p:cNvPr>
          <p:cNvGrpSpPr/>
          <p:nvPr/>
        </p:nvGrpSpPr>
        <p:grpSpPr>
          <a:xfrm>
            <a:off x="11381518" y="4046604"/>
            <a:ext cx="1328571" cy="400794"/>
            <a:chOff x="3200487" y="4562434"/>
            <a:chExt cx="1328571" cy="400794"/>
          </a:xfrm>
        </p:grpSpPr>
        <p:pic>
          <p:nvPicPr>
            <p:cNvPr id="47" name="Object 31">
              <a:extLst>
                <a:ext uri="{FF2B5EF4-FFF2-40B4-BE49-F238E27FC236}">
                  <a16:creationId xmlns:a16="http://schemas.microsoft.com/office/drawing/2014/main" id="{420E13EA-3214-4E28-8910-BC2B4639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0487" y="4562434"/>
              <a:ext cx="1328571" cy="400794"/>
            </a:xfrm>
            <a:prstGeom prst="rect">
              <a:avLst/>
            </a:prstGeom>
          </p:spPr>
        </p:pic>
      </p:grpSp>
      <p:grpSp>
        <p:nvGrpSpPr>
          <p:cNvPr id="48" name="그룹 1010">
            <a:extLst>
              <a:ext uri="{FF2B5EF4-FFF2-40B4-BE49-F238E27FC236}">
                <a16:creationId xmlns:a16="http://schemas.microsoft.com/office/drawing/2014/main" id="{C197FDA7-F054-CDC0-F28F-C5E928ACC066}"/>
              </a:ext>
            </a:extLst>
          </p:cNvPr>
          <p:cNvGrpSpPr/>
          <p:nvPr/>
        </p:nvGrpSpPr>
        <p:grpSpPr>
          <a:xfrm>
            <a:off x="14986280" y="5779805"/>
            <a:ext cx="1328571" cy="400794"/>
            <a:chOff x="6805249" y="6295635"/>
            <a:chExt cx="1328571" cy="400794"/>
          </a:xfrm>
        </p:grpSpPr>
        <p:pic>
          <p:nvPicPr>
            <p:cNvPr id="49" name="Object 34">
              <a:extLst>
                <a:ext uri="{FF2B5EF4-FFF2-40B4-BE49-F238E27FC236}">
                  <a16:creationId xmlns:a16="http://schemas.microsoft.com/office/drawing/2014/main" id="{FC334240-0F78-79E7-DC22-084BC1A51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5249" y="6295635"/>
              <a:ext cx="1328571" cy="400794"/>
            </a:xfrm>
            <a:prstGeom prst="rect">
              <a:avLst/>
            </a:prstGeom>
          </p:spPr>
        </p:pic>
      </p:grpSp>
      <p:grpSp>
        <p:nvGrpSpPr>
          <p:cNvPr id="50" name="그룹 1011">
            <a:extLst>
              <a:ext uri="{FF2B5EF4-FFF2-40B4-BE49-F238E27FC236}">
                <a16:creationId xmlns:a16="http://schemas.microsoft.com/office/drawing/2014/main" id="{FD0C4F16-C86E-BE98-5C11-D60DEC3F5C71}"/>
              </a:ext>
            </a:extLst>
          </p:cNvPr>
          <p:cNvGrpSpPr/>
          <p:nvPr/>
        </p:nvGrpSpPr>
        <p:grpSpPr>
          <a:xfrm>
            <a:off x="14280459" y="2753218"/>
            <a:ext cx="766138" cy="107021"/>
            <a:chOff x="6099428" y="3269048"/>
            <a:chExt cx="766138" cy="107021"/>
          </a:xfrm>
        </p:grpSpPr>
        <p:pic>
          <p:nvPicPr>
            <p:cNvPr id="51" name="Object 37">
              <a:extLst>
                <a:ext uri="{FF2B5EF4-FFF2-40B4-BE49-F238E27FC236}">
                  <a16:creationId xmlns:a16="http://schemas.microsoft.com/office/drawing/2014/main" id="{4BE820AC-DF52-3EF4-5DC1-51EE6943F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9428" y="3269048"/>
              <a:ext cx="766138" cy="107021"/>
            </a:xfrm>
            <a:prstGeom prst="rect">
              <a:avLst/>
            </a:prstGeom>
          </p:spPr>
        </p:pic>
      </p:grpSp>
      <p:grpSp>
        <p:nvGrpSpPr>
          <p:cNvPr id="52" name="그룹 1012">
            <a:extLst>
              <a:ext uri="{FF2B5EF4-FFF2-40B4-BE49-F238E27FC236}">
                <a16:creationId xmlns:a16="http://schemas.microsoft.com/office/drawing/2014/main" id="{B712F1D4-E939-DDA0-4671-24B3E747F127}"/>
              </a:ext>
            </a:extLst>
          </p:cNvPr>
          <p:cNvGrpSpPr/>
          <p:nvPr/>
        </p:nvGrpSpPr>
        <p:grpSpPr>
          <a:xfrm>
            <a:off x="15365573" y="3624046"/>
            <a:ext cx="556085" cy="107021"/>
            <a:chOff x="7184542" y="4139876"/>
            <a:chExt cx="556085" cy="107021"/>
          </a:xfrm>
        </p:grpSpPr>
        <p:pic>
          <p:nvPicPr>
            <p:cNvPr id="53" name="Object 40">
              <a:extLst>
                <a:ext uri="{FF2B5EF4-FFF2-40B4-BE49-F238E27FC236}">
                  <a16:creationId xmlns:a16="http://schemas.microsoft.com/office/drawing/2014/main" id="{05305A08-450A-592C-8973-AAB20AFC0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7184542" y="4139876"/>
              <a:ext cx="556085" cy="107021"/>
            </a:xfrm>
            <a:prstGeom prst="rect">
              <a:avLst/>
            </a:prstGeom>
          </p:spPr>
        </p:pic>
      </p:grpSp>
      <p:grpSp>
        <p:nvGrpSpPr>
          <p:cNvPr id="54" name="그룹 1013">
            <a:extLst>
              <a:ext uri="{FF2B5EF4-FFF2-40B4-BE49-F238E27FC236}">
                <a16:creationId xmlns:a16="http://schemas.microsoft.com/office/drawing/2014/main" id="{18E341DB-05FB-0C5A-E3F1-7436D9EDE9E8}"/>
              </a:ext>
            </a:extLst>
          </p:cNvPr>
          <p:cNvGrpSpPr/>
          <p:nvPr/>
        </p:nvGrpSpPr>
        <p:grpSpPr>
          <a:xfrm>
            <a:off x="15020015" y="6702154"/>
            <a:ext cx="1266534" cy="107021"/>
            <a:chOff x="6838984" y="7217984"/>
            <a:chExt cx="1266534" cy="107021"/>
          </a:xfrm>
        </p:grpSpPr>
        <p:pic>
          <p:nvPicPr>
            <p:cNvPr id="55" name="Object 43">
              <a:extLst>
                <a:ext uri="{FF2B5EF4-FFF2-40B4-BE49-F238E27FC236}">
                  <a16:creationId xmlns:a16="http://schemas.microsoft.com/office/drawing/2014/main" id="{F9F790CD-C18D-B6AE-26A8-02A81634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838984" y="7217984"/>
              <a:ext cx="1266534" cy="107021"/>
            </a:xfrm>
            <a:prstGeom prst="rect">
              <a:avLst/>
            </a:prstGeom>
          </p:spPr>
        </p:pic>
      </p:grpSp>
      <p:grpSp>
        <p:nvGrpSpPr>
          <p:cNvPr id="56" name="그룹 1014">
            <a:extLst>
              <a:ext uri="{FF2B5EF4-FFF2-40B4-BE49-F238E27FC236}">
                <a16:creationId xmlns:a16="http://schemas.microsoft.com/office/drawing/2014/main" id="{C25F53D9-B436-B23F-82DE-7AECE20EF2DB}"/>
              </a:ext>
            </a:extLst>
          </p:cNvPr>
          <p:cNvGrpSpPr/>
          <p:nvPr/>
        </p:nvGrpSpPr>
        <p:grpSpPr>
          <a:xfrm>
            <a:off x="11999690" y="2797858"/>
            <a:ext cx="1131563" cy="1286312"/>
            <a:chOff x="3818659" y="3313688"/>
            <a:chExt cx="1131563" cy="1286312"/>
          </a:xfrm>
        </p:grpSpPr>
        <p:pic>
          <p:nvPicPr>
            <p:cNvPr id="57" name="Object 46">
              <a:extLst>
                <a:ext uri="{FF2B5EF4-FFF2-40B4-BE49-F238E27FC236}">
                  <a16:creationId xmlns:a16="http://schemas.microsoft.com/office/drawing/2014/main" id="{0C8DD9D7-33FC-BAB2-2696-A0B343E16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8659" y="3313688"/>
              <a:ext cx="1131563" cy="1286312"/>
            </a:xfrm>
            <a:prstGeom prst="rect">
              <a:avLst/>
            </a:prstGeom>
          </p:spPr>
        </p:pic>
      </p:grpSp>
      <p:grpSp>
        <p:nvGrpSpPr>
          <p:cNvPr id="58" name="그룹 1015">
            <a:extLst>
              <a:ext uri="{FF2B5EF4-FFF2-40B4-BE49-F238E27FC236}">
                <a16:creationId xmlns:a16="http://schemas.microsoft.com/office/drawing/2014/main" id="{FDDB46F9-CB8E-0916-18DD-2DD5766EA3F5}"/>
              </a:ext>
            </a:extLst>
          </p:cNvPr>
          <p:cNvGrpSpPr/>
          <p:nvPr/>
        </p:nvGrpSpPr>
        <p:grpSpPr>
          <a:xfrm>
            <a:off x="11999690" y="4403858"/>
            <a:ext cx="1131563" cy="1531899"/>
            <a:chOff x="3818659" y="4919688"/>
            <a:chExt cx="1131563" cy="1531899"/>
          </a:xfrm>
        </p:grpSpPr>
        <p:pic>
          <p:nvPicPr>
            <p:cNvPr id="59" name="Object 49">
              <a:extLst>
                <a:ext uri="{FF2B5EF4-FFF2-40B4-BE49-F238E27FC236}">
                  <a16:creationId xmlns:a16="http://schemas.microsoft.com/office/drawing/2014/main" id="{46F90895-6D2F-24C0-CB22-FCCBD312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8659" y="4919688"/>
              <a:ext cx="1131563" cy="1531899"/>
            </a:xfrm>
            <a:prstGeom prst="rect">
              <a:avLst/>
            </a:prstGeom>
          </p:spPr>
        </p:pic>
      </p:grpSp>
      <p:grpSp>
        <p:nvGrpSpPr>
          <p:cNvPr id="60" name="그룹 1016">
            <a:extLst>
              <a:ext uri="{FF2B5EF4-FFF2-40B4-BE49-F238E27FC236}">
                <a16:creationId xmlns:a16="http://schemas.microsoft.com/office/drawing/2014/main" id="{16520870-A6A0-B8EC-B467-A6917A41EF50}"/>
              </a:ext>
            </a:extLst>
          </p:cNvPr>
          <p:cNvGrpSpPr/>
          <p:nvPr/>
        </p:nvGrpSpPr>
        <p:grpSpPr>
          <a:xfrm>
            <a:off x="13276023" y="6890051"/>
            <a:ext cx="900265" cy="107021"/>
            <a:chOff x="5094992" y="7405881"/>
            <a:chExt cx="900265" cy="107021"/>
          </a:xfrm>
        </p:grpSpPr>
        <p:pic>
          <p:nvPicPr>
            <p:cNvPr id="61" name="Object 52">
              <a:extLst>
                <a:ext uri="{FF2B5EF4-FFF2-40B4-BE49-F238E27FC236}">
                  <a16:creationId xmlns:a16="http://schemas.microsoft.com/office/drawing/2014/main" id="{E2DB0553-E661-99D0-B748-9D7725223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094992" y="7405881"/>
              <a:ext cx="900265" cy="107021"/>
            </a:xfrm>
            <a:prstGeom prst="rect">
              <a:avLst/>
            </a:prstGeom>
          </p:spPr>
        </p:pic>
      </p:grpSp>
      <p:grpSp>
        <p:nvGrpSpPr>
          <p:cNvPr id="62" name="그룹 1017">
            <a:extLst>
              <a:ext uri="{FF2B5EF4-FFF2-40B4-BE49-F238E27FC236}">
                <a16:creationId xmlns:a16="http://schemas.microsoft.com/office/drawing/2014/main" id="{B90B2322-8329-864C-A049-3348DDE154A0}"/>
              </a:ext>
            </a:extLst>
          </p:cNvPr>
          <p:cNvGrpSpPr/>
          <p:nvPr/>
        </p:nvGrpSpPr>
        <p:grpSpPr>
          <a:xfrm>
            <a:off x="12565472" y="7331911"/>
            <a:ext cx="3072395" cy="107021"/>
            <a:chOff x="4384441" y="7847741"/>
            <a:chExt cx="3072395" cy="107021"/>
          </a:xfrm>
        </p:grpSpPr>
        <p:pic>
          <p:nvPicPr>
            <p:cNvPr id="63" name="Object 55">
              <a:extLst>
                <a:ext uri="{FF2B5EF4-FFF2-40B4-BE49-F238E27FC236}">
                  <a16:creationId xmlns:a16="http://schemas.microsoft.com/office/drawing/2014/main" id="{8F016492-1CAC-D711-9603-EE77CF1C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84441" y="7847741"/>
              <a:ext cx="3072395" cy="107021"/>
            </a:xfrm>
            <a:prstGeom prst="rect">
              <a:avLst/>
            </a:prstGeom>
          </p:spPr>
        </p:pic>
      </p:grpSp>
      <p:grpSp>
        <p:nvGrpSpPr>
          <p:cNvPr id="960" name="그룹 1018">
            <a:extLst>
              <a:ext uri="{FF2B5EF4-FFF2-40B4-BE49-F238E27FC236}">
                <a16:creationId xmlns:a16="http://schemas.microsoft.com/office/drawing/2014/main" id="{0B7E5D60-6019-18C8-EE1C-A035933A65D1}"/>
              </a:ext>
            </a:extLst>
          </p:cNvPr>
          <p:cNvGrpSpPr/>
          <p:nvPr/>
        </p:nvGrpSpPr>
        <p:grpSpPr>
          <a:xfrm>
            <a:off x="10006481" y="6901799"/>
            <a:ext cx="529582" cy="107021"/>
            <a:chOff x="1825450" y="7417629"/>
            <a:chExt cx="529582" cy="107021"/>
          </a:xfrm>
        </p:grpSpPr>
        <p:pic>
          <p:nvPicPr>
            <p:cNvPr id="961" name="Object 58">
              <a:extLst>
                <a:ext uri="{FF2B5EF4-FFF2-40B4-BE49-F238E27FC236}">
                  <a16:creationId xmlns:a16="http://schemas.microsoft.com/office/drawing/2014/main" id="{E4AC9102-4680-6B7C-3282-58C43EAC8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825450" y="7417629"/>
              <a:ext cx="529582" cy="107021"/>
            </a:xfrm>
            <a:prstGeom prst="rect">
              <a:avLst/>
            </a:prstGeom>
          </p:spPr>
        </p:pic>
      </p:grpSp>
      <p:grpSp>
        <p:nvGrpSpPr>
          <p:cNvPr id="962" name="그룹 1019">
            <a:extLst>
              <a:ext uri="{FF2B5EF4-FFF2-40B4-BE49-F238E27FC236}">
                <a16:creationId xmlns:a16="http://schemas.microsoft.com/office/drawing/2014/main" id="{75E1AE6B-F04F-0356-46FA-79484DCCFF45}"/>
              </a:ext>
            </a:extLst>
          </p:cNvPr>
          <p:cNvGrpSpPr/>
          <p:nvPr/>
        </p:nvGrpSpPr>
        <p:grpSpPr>
          <a:xfrm>
            <a:off x="9578872" y="7171868"/>
            <a:ext cx="1328571" cy="400794"/>
            <a:chOff x="1397841" y="7687698"/>
            <a:chExt cx="1328571" cy="400794"/>
          </a:xfrm>
        </p:grpSpPr>
        <p:pic>
          <p:nvPicPr>
            <p:cNvPr id="963" name="Object 61">
              <a:extLst>
                <a:ext uri="{FF2B5EF4-FFF2-40B4-BE49-F238E27FC236}">
                  <a16:creationId xmlns:a16="http://schemas.microsoft.com/office/drawing/2014/main" id="{0660EDA8-3693-2B02-2B9D-15FE17F1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7841" y="7687698"/>
              <a:ext cx="1328571" cy="400794"/>
            </a:xfrm>
            <a:prstGeom prst="rect">
              <a:avLst/>
            </a:prstGeom>
          </p:spPr>
        </p:pic>
      </p:grpSp>
      <p:grpSp>
        <p:nvGrpSpPr>
          <p:cNvPr id="964" name="그룹 1020">
            <a:extLst>
              <a:ext uri="{FF2B5EF4-FFF2-40B4-BE49-F238E27FC236}">
                <a16:creationId xmlns:a16="http://schemas.microsoft.com/office/drawing/2014/main" id="{565124D3-7A41-D299-C446-F47C8703B276}"/>
              </a:ext>
            </a:extLst>
          </p:cNvPr>
          <p:cNvGrpSpPr/>
          <p:nvPr/>
        </p:nvGrpSpPr>
        <p:grpSpPr>
          <a:xfrm>
            <a:off x="10899922" y="7372265"/>
            <a:ext cx="537378" cy="14286"/>
            <a:chOff x="2718891" y="7888095"/>
            <a:chExt cx="537378" cy="14286"/>
          </a:xfrm>
        </p:grpSpPr>
        <p:pic>
          <p:nvPicPr>
            <p:cNvPr id="965" name="Object 64">
              <a:extLst>
                <a:ext uri="{FF2B5EF4-FFF2-40B4-BE49-F238E27FC236}">
                  <a16:creationId xmlns:a16="http://schemas.microsoft.com/office/drawing/2014/main" id="{6FCFCA53-D556-1011-9CC2-B4720C682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18891" y="7888095"/>
              <a:ext cx="537378" cy="14286"/>
            </a:xfrm>
            <a:prstGeom prst="rect">
              <a:avLst/>
            </a:prstGeom>
          </p:spPr>
        </p:pic>
      </p:grpSp>
      <p:grpSp>
        <p:nvGrpSpPr>
          <p:cNvPr id="966" name="그룹 1021">
            <a:extLst>
              <a:ext uri="{FF2B5EF4-FFF2-40B4-BE49-F238E27FC236}">
                <a16:creationId xmlns:a16="http://schemas.microsoft.com/office/drawing/2014/main" id="{544449CA-1EC8-A547-71EB-C4E494AD65DE}"/>
              </a:ext>
            </a:extLst>
          </p:cNvPr>
          <p:cNvGrpSpPr/>
          <p:nvPr/>
        </p:nvGrpSpPr>
        <p:grpSpPr>
          <a:xfrm>
            <a:off x="13457413" y="2486331"/>
            <a:ext cx="549267" cy="549143"/>
            <a:chOff x="5276382" y="3002161"/>
            <a:chExt cx="549267" cy="549143"/>
          </a:xfrm>
        </p:grpSpPr>
        <p:pic>
          <p:nvPicPr>
            <p:cNvPr id="967" name="Object 67">
              <a:extLst>
                <a:ext uri="{FF2B5EF4-FFF2-40B4-BE49-F238E27FC236}">
                  <a16:creationId xmlns:a16="http://schemas.microsoft.com/office/drawing/2014/main" id="{F9DD608E-C1A4-8ACD-5F91-6753E18D4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76382" y="3002161"/>
              <a:ext cx="549267" cy="549143"/>
            </a:xfrm>
            <a:prstGeom prst="rect">
              <a:avLst/>
            </a:prstGeom>
          </p:spPr>
        </p:pic>
      </p:grpSp>
      <p:grpSp>
        <p:nvGrpSpPr>
          <p:cNvPr id="968" name="그룹 1022">
            <a:extLst>
              <a:ext uri="{FF2B5EF4-FFF2-40B4-BE49-F238E27FC236}">
                <a16:creationId xmlns:a16="http://schemas.microsoft.com/office/drawing/2014/main" id="{6FF16B39-5CE1-C50A-5B38-AD6A3B084CFD}"/>
              </a:ext>
            </a:extLst>
          </p:cNvPr>
          <p:cNvGrpSpPr/>
          <p:nvPr/>
        </p:nvGrpSpPr>
        <p:grpSpPr>
          <a:xfrm>
            <a:off x="15379661" y="2512231"/>
            <a:ext cx="516411" cy="516392"/>
            <a:chOff x="7198630" y="3028061"/>
            <a:chExt cx="516411" cy="516392"/>
          </a:xfrm>
        </p:grpSpPr>
        <p:pic>
          <p:nvPicPr>
            <p:cNvPr id="969" name="Object 70">
              <a:extLst>
                <a:ext uri="{FF2B5EF4-FFF2-40B4-BE49-F238E27FC236}">
                  <a16:creationId xmlns:a16="http://schemas.microsoft.com/office/drawing/2014/main" id="{89531C91-5FBD-62AE-A795-6D7B309B4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98630" y="3028061"/>
              <a:ext cx="516411" cy="516392"/>
            </a:xfrm>
            <a:prstGeom prst="rect">
              <a:avLst/>
            </a:prstGeom>
          </p:spPr>
        </p:pic>
      </p:grpSp>
      <p:grpSp>
        <p:nvGrpSpPr>
          <p:cNvPr id="970" name="그룹 1023">
            <a:extLst>
              <a:ext uri="{FF2B5EF4-FFF2-40B4-BE49-F238E27FC236}">
                <a16:creationId xmlns:a16="http://schemas.microsoft.com/office/drawing/2014/main" id="{BAAB834E-72F9-3993-8033-B514BEC71915}"/>
              </a:ext>
            </a:extLst>
          </p:cNvPr>
          <p:cNvGrpSpPr/>
          <p:nvPr/>
        </p:nvGrpSpPr>
        <p:grpSpPr>
          <a:xfrm>
            <a:off x="15372268" y="4223049"/>
            <a:ext cx="537546" cy="537586"/>
            <a:chOff x="7191237" y="4738879"/>
            <a:chExt cx="537546" cy="537586"/>
          </a:xfrm>
        </p:grpSpPr>
        <p:pic>
          <p:nvPicPr>
            <p:cNvPr id="971" name="Object 73">
              <a:extLst>
                <a:ext uri="{FF2B5EF4-FFF2-40B4-BE49-F238E27FC236}">
                  <a16:creationId xmlns:a16="http://schemas.microsoft.com/office/drawing/2014/main" id="{5298282B-A7EE-3973-D6EA-67DECA1D1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91237" y="4738879"/>
              <a:ext cx="537546" cy="537586"/>
            </a:xfrm>
            <a:prstGeom prst="rect">
              <a:avLst/>
            </a:prstGeom>
          </p:spPr>
        </p:pic>
      </p:grpSp>
      <p:grpSp>
        <p:nvGrpSpPr>
          <p:cNvPr id="972" name="그룹 1024">
            <a:extLst>
              <a:ext uri="{FF2B5EF4-FFF2-40B4-BE49-F238E27FC236}">
                <a16:creationId xmlns:a16="http://schemas.microsoft.com/office/drawing/2014/main" id="{B20CF1AA-F860-2D1A-4220-304C8EEFFE55}"/>
              </a:ext>
            </a:extLst>
          </p:cNvPr>
          <p:cNvGrpSpPr/>
          <p:nvPr/>
        </p:nvGrpSpPr>
        <p:grpSpPr>
          <a:xfrm>
            <a:off x="13454846" y="5651297"/>
            <a:ext cx="568931" cy="568920"/>
            <a:chOff x="5273815" y="6167127"/>
            <a:chExt cx="568931" cy="568920"/>
          </a:xfrm>
        </p:grpSpPr>
        <p:pic>
          <p:nvPicPr>
            <p:cNvPr id="973" name="Object 76">
              <a:extLst>
                <a:ext uri="{FF2B5EF4-FFF2-40B4-BE49-F238E27FC236}">
                  <a16:creationId xmlns:a16="http://schemas.microsoft.com/office/drawing/2014/main" id="{06052177-E4D9-7C29-73E7-5EE5FB4B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73815" y="6167127"/>
              <a:ext cx="568931" cy="568920"/>
            </a:xfrm>
            <a:prstGeom prst="rect">
              <a:avLst/>
            </a:prstGeom>
          </p:spPr>
        </p:pic>
      </p:grpSp>
      <p:grpSp>
        <p:nvGrpSpPr>
          <p:cNvPr id="974" name="그룹 1025">
            <a:extLst>
              <a:ext uri="{FF2B5EF4-FFF2-40B4-BE49-F238E27FC236}">
                <a16:creationId xmlns:a16="http://schemas.microsoft.com/office/drawing/2014/main" id="{CDB4A23A-8952-D8BA-1B9A-BC2FA7DC19FA}"/>
              </a:ext>
            </a:extLst>
          </p:cNvPr>
          <p:cNvGrpSpPr/>
          <p:nvPr/>
        </p:nvGrpSpPr>
        <p:grpSpPr>
          <a:xfrm>
            <a:off x="11757480" y="7100253"/>
            <a:ext cx="563947" cy="524977"/>
            <a:chOff x="3576449" y="7616083"/>
            <a:chExt cx="563947" cy="524977"/>
          </a:xfrm>
        </p:grpSpPr>
        <p:pic>
          <p:nvPicPr>
            <p:cNvPr id="975" name="Object 79">
              <a:extLst>
                <a:ext uri="{FF2B5EF4-FFF2-40B4-BE49-F238E27FC236}">
                  <a16:creationId xmlns:a16="http://schemas.microsoft.com/office/drawing/2014/main" id="{A0DA0101-E655-8222-FBC9-102BCE16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76449" y="7616083"/>
              <a:ext cx="563947" cy="524977"/>
            </a:xfrm>
            <a:prstGeom prst="rect">
              <a:avLst/>
            </a:prstGeom>
          </p:spPr>
        </p:pic>
      </p:grpSp>
      <p:grpSp>
        <p:nvGrpSpPr>
          <p:cNvPr id="976" name="그룹 1026">
            <a:extLst>
              <a:ext uri="{FF2B5EF4-FFF2-40B4-BE49-F238E27FC236}">
                <a16:creationId xmlns:a16="http://schemas.microsoft.com/office/drawing/2014/main" id="{6D2BDEA4-1A7D-05D7-304A-998AE591458A}"/>
              </a:ext>
            </a:extLst>
          </p:cNvPr>
          <p:cNvGrpSpPr/>
          <p:nvPr/>
        </p:nvGrpSpPr>
        <p:grpSpPr>
          <a:xfrm>
            <a:off x="9959824" y="5812394"/>
            <a:ext cx="602824" cy="678472"/>
            <a:chOff x="1778793" y="6328224"/>
            <a:chExt cx="602824" cy="678472"/>
          </a:xfrm>
        </p:grpSpPr>
        <p:pic>
          <p:nvPicPr>
            <p:cNvPr id="977" name="Object 82">
              <a:extLst>
                <a:ext uri="{FF2B5EF4-FFF2-40B4-BE49-F238E27FC236}">
                  <a16:creationId xmlns:a16="http://schemas.microsoft.com/office/drawing/2014/main" id="{8E31FC6B-2FD4-D8F6-6300-0A3D4A14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78793" y="6328224"/>
              <a:ext cx="602824" cy="678472"/>
            </a:xfrm>
            <a:prstGeom prst="rect">
              <a:avLst/>
            </a:prstGeom>
          </p:spPr>
        </p:pic>
      </p:grpSp>
      <p:pic>
        <p:nvPicPr>
          <p:cNvPr id="978" name="Object 84">
            <a:extLst>
              <a:ext uri="{FF2B5EF4-FFF2-40B4-BE49-F238E27FC236}">
                <a16:creationId xmlns:a16="http://schemas.microsoft.com/office/drawing/2014/main" id="{F0CC81F0-E5AB-0C67-2FE6-562F178346E7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41271" y="4036927"/>
            <a:ext cx="1332087" cy="451639"/>
          </a:xfrm>
          <a:prstGeom prst="rect">
            <a:avLst/>
          </a:prstGeom>
        </p:spPr>
      </p:pic>
      <p:pic>
        <p:nvPicPr>
          <p:cNvPr id="979" name="Object 85">
            <a:extLst>
              <a:ext uri="{FF2B5EF4-FFF2-40B4-BE49-F238E27FC236}">
                <a16:creationId xmlns:a16="http://schemas.microsoft.com/office/drawing/2014/main" id="{CD14DA3C-6373-9718-7C9B-AD6EF1E4B402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01467" y="5781530"/>
            <a:ext cx="1829678" cy="419430"/>
          </a:xfrm>
          <a:prstGeom prst="rect">
            <a:avLst/>
          </a:prstGeom>
        </p:spPr>
      </p:pic>
      <p:pic>
        <p:nvPicPr>
          <p:cNvPr id="980" name="Object 86">
            <a:extLst>
              <a:ext uri="{FF2B5EF4-FFF2-40B4-BE49-F238E27FC236}">
                <a16:creationId xmlns:a16="http://schemas.microsoft.com/office/drawing/2014/main" id="{C9D6111D-CF29-E653-6FD6-2F30889E8064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488772" y="7144714"/>
            <a:ext cx="1515119" cy="473319"/>
          </a:xfrm>
          <a:prstGeom prst="rect">
            <a:avLst/>
          </a:prstGeom>
        </p:spPr>
      </p:pic>
      <p:sp>
        <p:nvSpPr>
          <p:cNvPr id="981" name="TextBox 980">
            <a:extLst>
              <a:ext uri="{FF2B5EF4-FFF2-40B4-BE49-F238E27FC236}">
                <a16:creationId xmlns:a16="http://schemas.microsoft.com/office/drawing/2014/main" id="{FCC8AD4B-E1D2-447A-19EA-30412AE39E43}"/>
              </a:ext>
            </a:extLst>
          </p:cNvPr>
          <p:cNvSpPr txBox="1"/>
          <p:nvPr/>
        </p:nvSpPr>
        <p:spPr>
          <a:xfrm>
            <a:off x="187927" y="9456432"/>
            <a:ext cx="4459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2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200" y="0"/>
            <a:ext cx="15316200" cy="10331288"/>
            <a:chOff x="609600" y="-45574"/>
            <a:chExt cx="11125200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98069" r="719"/>
            <a:stretch/>
          </p:blipFill>
          <p:spPr>
            <a:xfrm>
              <a:off x="609600" y="-45574"/>
              <a:ext cx="11125200" cy="1037686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3DAEED4-DE7D-C06C-57CD-0D11C133ABE1}"/>
              </a:ext>
            </a:extLst>
          </p:cNvPr>
          <p:cNvSpPr txBox="1"/>
          <p:nvPr/>
        </p:nvSpPr>
        <p:spPr>
          <a:xfrm rot="5400000">
            <a:off x="-3148125" y="4206339"/>
            <a:ext cx="70309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2023 Data-Youth Campus </a:t>
            </a:r>
            <a:r>
              <a:rPr lang="en-US" altLang="ko-KR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Team</a:t>
            </a:r>
            <a:r>
              <a:rPr lang="ko-KR" altLang="en-US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 </a:t>
            </a:r>
            <a:r>
              <a:rPr lang="en-US" altLang="ko-KR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8</a:t>
            </a:r>
            <a:r>
              <a:rPr lang="ko-KR" altLang="en-US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 </a:t>
            </a:r>
            <a:r>
              <a:rPr lang="en-US" altLang="ko-KR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FINDALPHA</a:t>
            </a:r>
            <a:endParaRPr lang="ko-KR" altLang="en-US" sz="21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45CEA-563E-E1AB-4966-89EF8EC52DA8}"/>
              </a:ext>
            </a:extLst>
          </p:cNvPr>
          <p:cNvSpPr txBox="1"/>
          <p:nvPr/>
        </p:nvSpPr>
        <p:spPr>
          <a:xfrm>
            <a:off x="16535400" y="7855170"/>
            <a:ext cx="70309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1</a:t>
            </a:r>
            <a:endParaRPr lang="ko-KR" altLang="en-US" sz="150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E51EC-FDB8-ADCF-3596-1174E60B4282}"/>
              </a:ext>
            </a:extLst>
          </p:cNvPr>
          <p:cNvSpPr txBox="1"/>
          <p:nvPr/>
        </p:nvSpPr>
        <p:spPr>
          <a:xfrm>
            <a:off x="11506200" y="9258300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Introduction of Project</a:t>
            </a:r>
            <a:endParaRPr lang="ko-KR" altLang="en-US" sz="3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E90045-E0F9-CC7A-FF60-D9C2ABD3406D}"/>
              </a:ext>
            </a:extLst>
          </p:cNvPr>
          <p:cNvSpPr txBox="1"/>
          <p:nvPr/>
        </p:nvSpPr>
        <p:spPr>
          <a:xfrm>
            <a:off x="7204363" y="7193450"/>
            <a:ext cx="9601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아이디어 소개</a:t>
            </a:r>
          </a:p>
        </p:txBody>
      </p:sp>
      <p:cxnSp>
        <p:nvCxnSpPr>
          <p:cNvPr id="16" name="Google Shape;401;p35">
            <a:extLst>
              <a:ext uri="{FF2B5EF4-FFF2-40B4-BE49-F238E27FC236}">
                <a16:creationId xmlns:a16="http://schemas.microsoft.com/office/drawing/2014/main" id="{1B1DEF66-050A-C08A-EF1E-1F4D0DA3E357}"/>
              </a:ext>
            </a:extLst>
          </p:cNvPr>
          <p:cNvCxnSpPr>
            <a:cxnSpLocks/>
          </p:cNvCxnSpPr>
          <p:nvPr/>
        </p:nvCxnSpPr>
        <p:spPr>
          <a:xfrm>
            <a:off x="13258800" y="9055498"/>
            <a:ext cx="2292316" cy="0"/>
          </a:xfrm>
          <a:prstGeom prst="straightConnector1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E09343-205E-F4FF-1865-69A71DC6BDF9}"/>
              </a:ext>
            </a:extLst>
          </p:cNvPr>
          <p:cNvSpPr txBox="1"/>
          <p:nvPr/>
        </p:nvSpPr>
        <p:spPr>
          <a:xfrm>
            <a:off x="187927" y="9456432"/>
            <a:ext cx="4459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3</a:t>
            </a:r>
            <a:endParaRPr lang="ko-KR" altLang="en-US" sz="25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010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 cstate="print"/>
          <a:srcRect l="42365" t="17842" r="23952" b="28018"/>
          <a:stretch/>
        </p:blipFill>
        <p:spPr>
          <a:xfrm>
            <a:off x="1371206" y="453560"/>
            <a:ext cx="4117579" cy="94510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C3BD55-6445-4630-9690-5A40DE440E48}"/>
              </a:ext>
            </a:extLst>
          </p:cNvPr>
          <p:cNvGrpSpPr/>
          <p:nvPr/>
        </p:nvGrpSpPr>
        <p:grpSpPr>
          <a:xfrm>
            <a:off x="2181833" y="2374880"/>
            <a:ext cx="6107362" cy="944083"/>
            <a:chOff x="1084599" y="1791018"/>
            <a:chExt cx="6107362" cy="943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 cstate="print"/>
            <a:srcRect l="49967" t="3417" r="25709" b="25248"/>
            <a:stretch/>
          </p:blipFill>
          <p:spPr>
            <a:xfrm>
              <a:off x="3142472" y="1906800"/>
              <a:ext cx="4049489" cy="66798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84599" y="1791018"/>
              <a:ext cx="2057874" cy="943300"/>
              <a:chOff x="1084599" y="1791018"/>
              <a:chExt cx="2057874" cy="9433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4599" y="1791018"/>
                <a:ext cx="2057874" cy="943300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236D882-1A39-2E15-33B2-260D33C300D6}"/>
              </a:ext>
            </a:extLst>
          </p:cNvPr>
          <p:cNvGrpSpPr/>
          <p:nvPr/>
        </p:nvGrpSpPr>
        <p:grpSpPr>
          <a:xfrm>
            <a:off x="1367955" y="1466046"/>
            <a:ext cx="3434982" cy="477054"/>
            <a:chOff x="756018" y="1562100"/>
            <a:chExt cx="3434982" cy="4770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FBD564-FF33-CC74-1D76-195690836CF0}"/>
                </a:ext>
              </a:extLst>
            </p:cNvPr>
            <p:cNvSpPr txBox="1"/>
            <p:nvPr/>
          </p:nvSpPr>
          <p:spPr>
            <a:xfrm>
              <a:off x="756018" y="1562100"/>
              <a:ext cx="34349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0" i="0" dirty="0">
                  <a:solidFill>
                    <a:srgbClr val="000000"/>
                  </a:solidFill>
                  <a:effectLst/>
                  <a:latin typeface="-apple-system"/>
                </a:rPr>
                <a:t>Introduction of </a:t>
              </a:r>
              <a:r>
                <a:rPr lang="en-US" altLang="ko-KR" sz="2500" dirty="0">
                  <a:solidFill>
                    <a:srgbClr val="000000"/>
                  </a:solidFill>
                  <a:latin typeface="-apple-system"/>
                </a:rPr>
                <a:t>Ideas</a:t>
              </a:r>
              <a:endParaRPr lang="ko-KR" altLang="en-US" sz="2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22" name="Google Shape;401;p35">
              <a:extLst>
                <a:ext uri="{FF2B5EF4-FFF2-40B4-BE49-F238E27FC236}">
                  <a16:creationId xmlns:a16="http://schemas.microsoft.com/office/drawing/2014/main" id="{3187035E-A73D-BD55-6A4E-130DEE0F6964}"/>
                </a:ext>
              </a:extLst>
            </p:cNvPr>
            <p:cNvCxnSpPr>
              <a:cxnSpLocks/>
            </p:cNvCxnSpPr>
            <p:nvPr/>
          </p:nvCxnSpPr>
          <p:spPr>
            <a:xfrm>
              <a:off x="831884" y="1562100"/>
              <a:ext cx="1377916" cy="0"/>
            </a:xfrm>
            <a:prstGeom prst="straightConnector1">
              <a:avLst/>
            </a:prstGeom>
            <a:noFill/>
            <a:ln w="57150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D01052-7DAC-2536-A287-4550591BBF66}"/>
              </a:ext>
            </a:extLst>
          </p:cNvPr>
          <p:cNvGrpSpPr/>
          <p:nvPr/>
        </p:nvGrpSpPr>
        <p:grpSpPr>
          <a:xfrm>
            <a:off x="13868400" y="9166835"/>
            <a:ext cx="3891438" cy="701065"/>
            <a:chOff x="14105305" y="222895"/>
            <a:chExt cx="3891438" cy="70106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A1A43-37A0-9B52-B747-67A25DD92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28" name="Picture 2" descr="한국데이터산업진흥원 - 메인">
              <a:extLst>
                <a:ext uri="{FF2B5EF4-FFF2-40B4-BE49-F238E27FC236}">
                  <a16:creationId xmlns:a16="http://schemas.microsoft.com/office/drawing/2014/main" id="{10CBE6AF-F4B0-A47E-44C2-511AD6BDD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4" name="그룹 1004"/>
          <p:cNvGrpSpPr/>
          <p:nvPr/>
        </p:nvGrpSpPr>
        <p:grpSpPr>
          <a:xfrm>
            <a:off x="12532442" y="5653254"/>
            <a:ext cx="3651486" cy="1611355"/>
            <a:chOff x="12243056" y="580896"/>
            <a:chExt cx="3581400" cy="16365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 cstate="print"/>
            <a:srcRect l="5834" t="11121" r="9949" b="8651"/>
            <a:stretch/>
          </p:blipFill>
          <p:spPr>
            <a:xfrm>
              <a:off x="12243056" y="580896"/>
              <a:ext cx="3581400" cy="1636517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F978A3D-0047-3C30-2325-AFA509DADEBB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50" name="그룹 1001">
              <a:extLst>
                <a:ext uri="{FF2B5EF4-FFF2-40B4-BE49-F238E27FC236}">
                  <a16:creationId xmlns:a16="http://schemas.microsoft.com/office/drawing/2014/main" id="{A48409DA-5B02-F317-9682-46680013D577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52" name="Object 2">
                <a:extLst>
                  <a:ext uri="{FF2B5EF4-FFF2-40B4-BE49-F238E27FC236}">
                    <a16:creationId xmlns:a16="http://schemas.microsoft.com/office/drawing/2014/main" id="{0A3249EF-526A-F99F-995F-380A48D9BC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10ABE24-10B3-EEDF-7721-A5EB841E5ACB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812EA2E-14AA-9CE8-9E06-FD3A358B4100}"/>
              </a:ext>
            </a:extLst>
          </p:cNvPr>
          <p:cNvSpPr txBox="1"/>
          <p:nvPr/>
        </p:nvSpPr>
        <p:spPr>
          <a:xfrm>
            <a:off x="10589833" y="1775113"/>
            <a:ext cx="78924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0" i="0" dirty="0"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산업을 세분화하여 표현 </a:t>
            </a:r>
            <a:r>
              <a:rPr lang="ko-KR" altLang="en-US" sz="2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</a:t>
            </a:r>
            <a:r>
              <a:rPr lang="ko-KR" altLang="en-US" sz="2600" b="0" i="0" dirty="0"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 산업의</a:t>
            </a:r>
            <a:endParaRPr lang="en-US" altLang="ko-KR" sz="2600" b="0" i="0" dirty="0">
              <a:effectLst/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600" b="0" i="0" dirty="0"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트렌드 스코어를</a:t>
            </a:r>
            <a:r>
              <a:rPr lang="en-US" altLang="ko-KR" sz="2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600" b="0" i="0" dirty="0"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계산하여 사용자가 산업 트렌드</a:t>
            </a:r>
            <a:endParaRPr lang="en-US" altLang="ko-KR" sz="2600" b="0" i="0" dirty="0">
              <a:effectLst/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600" b="0" i="0" dirty="0"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시각적으로 파악할 수 있도록 도와주는 시각화 서비스</a:t>
            </a:r>
            <a:endParaRPr lang="ko-KR" altLang="en-US" sz="2600" dirty="0"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0200" y="4350666"/>
            <a:ext cx="4577566" cy="5441034"/>
            <a:chOff x="1475171" y="3073194"/>
            <a:chExt cx="5230429" cy="61220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10" cstate="print"/>
            <a:srcRect t="3108" r="2882" b="5854"/>
            <a:stretch/>
          </p:blipFill>
          <p:spPr>
            <a:xfrm>
              <a:off x="1475171" y="3073194"/>
              <a:ext cx="5230429" cy="612205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11" cstate="print"/>
          <a:srcRect l="1838" t="9079" r="6433"/>
          <a:stretch/>
        </p:blipFill>
        <p:spPr>
          <a:xfrm>
            <a:off x="6971943" y="4350666"/>
            <a:ext cx="4803256" cy="5441034"/>
          </a:xfrm>
          <a:prstGeom prst="rect">
            <a:avLst/>
          </a:prstGeom>
        </p:spPr>
      </p:pic>
      <p:grpSp>
        <p:nvGrpSpPr>
          <p:cNvPr id="966" name="그룹 965">
            <a:extLst>
              <a:ext uri="{FF2B5EF4-FFF2-40B4-BE49-F238E27FC236}">
                <a16:creationId xmlns:a16="http://schemas.microsoft.com/office/drawing/2014/main" id="{E6430050-C488-3722-EFFC-2C05AF4D92A9}"/>
              </a:ext>
            </a:extLst>
          </p:cNvPr>
          <p:cNvGrpSpPr/>
          <p:nvPr/>
        </p:nvGrpSpPr>
        <p:grpSpPr>
          <a:xfrm>
            <a:off x="1241922" y="2019300"/>
            <a:ext cx="7292478" cy="1496175"/>
            <a:chOff x="1275685" y="2019300"/>
            <a:chExt cx="7867172" cy="1496175"/>
          </a:xfrm>
        </p:grpSpPr>
        <p:pic>
          <p:nvPicPr>
            <p:cNvPr id="964" name="Object 8">
              <a:extLst>
                <a:ext uri="{FF2B5EF4-FFF2-40B4-BE49-F238E27FC236}">
                  <a16:creationId xmlns:a16="http://schemas.microsoft.com/office/drawing/2014/main" id="{0E7BD20D-A3AA-38E5-F715-AEE5A358C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/>
            <a:srcRect r="25445"/>
            <a:stretch/>
          </p:blipFill>
          <p:spPr>
            <a:xfrm>
              <a:off x="1275685" y="2019300"/>
              <a:ext cx="7013510" cy="1496175"/>
            </a:xfrm>
            <a:prstGeom prst="rect">
              <a:avLst/>
            </a:prstGeom>
          </p:spPr>
        </p:pic>
        <p:pic>
          <p:nvPicPr>
            <p:cNvPr id="965" name="Object 8">
              <a:extLst>
                <a:ext uri="{FF2B5EF4-FFF2-40B4-BE49-F238E27FC236}">
                  <a16:creationId xmlns:a16="http://schemas.microsoft.com/office/drawing/2014/main" id="{8D763ABB-E51C-93A5-CA84-B6E021918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/>
            <a:srcRect l="90915"/>
            <a:stretch/>
          </p:blipFill>
          <p:spPr>
            <a:xfrm>
              <a:off x="8288236" y="2019300"/>
              <a:ext cx="854621" cy="1496175"/>
            </a:xfrm>
            <a:prstGeom prst="rect">
              <a:avLst/>
            </a:prstGeom>
          </p:spPr>
        </p:pic>
      </p:grpSp>
      <p:grpSp>
        <p:nvGrpSpPr>
          <p:cNvPr id="967" name="그룹 1012">
            <a:extLst>
              <a:ext uri="{FF2B5EF4-FFF2-40B4-BE49-F238E27FC236}">
                <a16:creationId xmlns:a16="http://schemas.microsoft.com/office/drawing/2014/main" id="{14B7C801-8585-EB73-B897-E968DBB083D2}"/>
              </a:ext>
            </a:extLst>
          </p:cNvPr>
          <p:cNvGrpSpPr/>
          <p:nvPr/>
        </p:nvGrpSpPr>
        <p:grpSpPr>
          <a:xfrm>
            <a:off x="1423290" y="2203255"/>
            <a:ext cx="527572" cy="527610"/>
            <a:chOff x="3264010" y="3652238"/>
            <a:chExt cx="527572" cy="527610"/>
          </a:xfrm>
        </p:grpSpPr>
        <p:pic>
          <p:nvPicPr>
            <p:cNvPr id="968" name="Object 52">
              <a:extLst>
                <a:ext uri="{FF2B5EF4-FFF2-40B4-BE49-F238E27FC236}">
                  <a16:creationId xmlns:a16="http://schemas.microsoft.com/office/drawing/2014/main" id="{4A5370A0-AA61-0A20-9DA9-7FE172425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4010" y="3652238"/>
              <a:ext cx="527572" cy="527610"/>
            </a:xfrm>
            <a:prstGeom prst="rect">
              <a:avLst/>
            </a:prstGeom>
          </p:spPr>
        </p:pic>
      </p:grpSp>
      <p:grpSp>
        <p:nvGrpSpPr>
          <p:cNvPr id="971" name="그룹 1007">
            <a:extLst>
              <a:ext uri="{FF2B5EF4-FFF2-40B4-BE49-F238E27FC236}">
                <a16:creationId xmlns:a16="http://schemas.microsoft.com/office/drawing/2014/main" id="{48DE65CB-B629-7A68-CB62-72FB7BAC0B08}"/>
              </a:ext>
            </a:extLst>
          </p:cNvPr>
          <p:cNvGrpSpPr/>
          <p:nvPr/>
        </p:nvGrpSpPr>
        <p:grpSpPr>
          <a:xfrm>
            <a:off x="12510185" y="4754153"/>
            <a:ext cx="1964841" cy="514286"/>
            <a:chOff x="1295238" y="5457143"/>
            <a:chExt cx="1609524" cy="514286"/>
          </a:xfrm>
        </p:grpSpPr>
        <p:pic>
          <p:nvPicPr>
            <p:cNvPr id="972" name="Object 23">
              <a:extLst>
                <a:ext uri="{FF2B5EF4-FFF2-40B4-BE49-F238E27FC236}">
                  <a16:creationId xmlns:a16="http://schemas.microsoft.com/office/drawing/2014/main" id="{5186EDBB-FC54-2621-3F71-2910E81E3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5238" y="5457143"/>
              <a:ext cx="1609524" cy="514286"/>
            </a:xfrm>
            <a:prstGeom prst="rect">
              <a:avLst/>
            </a:prstGeom>
          </p:spPr>
        </p:pic>
      </p:grpSp>
      <p:grpSp>
        <p:nvGrpSpPr>
          <p:cNvPr id="997" name="그룹 996">
            <a:extLst>
              <a:ext uri="{FF2B5EF4-FFF2-40B4-BE49-F238E27FC236}">
                <a16:creationId xmlns:a16="http://schemas.microsoft.com/office/drawing/2014/main" id="{5EEA7784-BF62-FC50-840C-42A23384A7C8}"/>
              </a:ext>
            </a:extLst>
          </p:cNvPr>
          <p:cNvGrpSpPr/>
          <p:nvPr/>
        </p:nvGrpSpPr>
        <p:grpSpPr>
          <a:xfrm>
            <a:off x="1344770" y="3811262"/>
            <a:ext cx="5056030" cy="6022178"/>
            <a:chOff x="11019054" y="3811262"/>
            <a:chExt cx="5056030" cy="6022178"/>
          </a:xfrm>
        </p:grpSpPr>
        <p:grpSp>
          <p:nvGrpSpPr>
            <p:cNvPr id="988" name="그룹 1015">
              <a:extLst>
                <a:ext uri="{FF2B5EF4-FFF2-40B4-BE49-F238E27FC236}">
                  <a16:creationId xmlns:a16="http://schemas.microsoft.com/office/drawing/2014/main" id="{B774538F-8F31-1BC0-85DB-19A1A8D4FF63}"/>
                </a:ext>
              </a:extLst>
            </p:cNvPr>
            <p:cNvGrpSpPr/>
            <p:nvPr/>
          </p:nvGrpSpPr>
          <p:grpSpPr>
            <a:xfrm>
              <a:off x="11019054" y="4302690"/>
              <a:ext cx="5056030" cy="5530750"/>
              <a:chOff x="11019054" y="4302690"/>
              <a:chExt cx="5056030" cy="5530750"/>
            </a:xfrm>
          </p:grpSpPr>
          <p:pic>
            <p:nvPicPr>
              <p:cNvPr id="989" name="Object 56">
                <a:extLst>
                  <a:ext uri="{FF2B5EF4-FFF2-40B4-BE49-F238E27FC236}">
                    <a16:creationId xmlns:a16="http://schemas.microsoft.com/office/drawing/2014/main" id="{751992D1-1265-88DE-1EE5-661E44B86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019054" y="4302690"/>
                <a:ext cx="5056030" cy="5530750"/>
              </a:xfrm>
              <a:prstGeom prst="rect">
                <a:avLst/>
              </a:prstGeom>
            </p:spPr>
          </p:pic>
        </p:grpSp>
        <p:grpSp>
          <p:nvGrpSpPr>
            <p:cNvPr id="990" name="그룹 1016">
              <a:extLst>
                <a:ext uri="{FF2B5EF4-FFF2-40B4-BE49-F238E27FC236}">
                  <a16:creationId xmlns:a16="http://schemas.microsoft.com/office/drawing/2014/main" id="{8C90B699-B541-045C-5BD4-139409FF020C}"/>
                </a:ext>
              </a:extLst>
            </p:cNvPr>
            <p:cNvGrpSpPr/>
            <p:nvPr/>
          </p:nvGrpSpPr>
          <p:grpSpPr>
            <a:xfrm>
              <a:off x="11019054" y="3811262"/>
              <a:ext cx="1609524" cy="514286"/>
              <a:chOff x="11019054" y="3811262"/>
              <a:chExt cx="1609524" cy="514286"/>
            </a:xfrm>
          </p:grpSpPr>
          <p:pic>
            <p:nvPicPr>
              <p:cNvPr id="991" name="Object 59">
                <a:extLst>
                  <a:ext uri="{FF2B5EF4-FFF2-40B4-BE49-F238E27FC236}">
                    <a16:creationId xmlns:a16="http://schemas.microsoft.com/office/drawing/2014/main" id="{43AA856E-A752-DD06-9D8D-C164C8E5B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019054" y="3811262"/>
                <a:ext cx="1609524" cy="514286"/>
              </a:xfrm>
              <a:prstGeom prst="rect">
                <a:avLst/>
              </a:prstGeom>
            </p:spPr>
          </p:pic>
        </p:grpSp>
        <p:grpSp>
          <p:nvGrpSpPr>
            <p:cNvPr id="992" name="그룹 1017">
              <a:extLst>
                <a:ext uri="{FF2B5EF4-FFF2-40B4-BE49-F238E27FC236}">
                  <a16:creationId xmlns:a16="http://schemas.microsoft.com/office/drawing/2014/main" id="{D2C855F1-F4F0-9539-DB73-6B7DFB88FC78}"/>
                </a:ext>
              </a:extLst>
            </p:cNvPr>
            <p:cNvGrpSpPr/>
            <p:nvPr/>
          </p:nvGrpSpPr>
          <p:grpSpPr>
            <a:xfrm>
              <a:off x="12758729" y="3981399"/>
              <a:ext cx="831746" cy="176040"/>
              <a:chOff x="12758729" y="3981399"/>
              <a:chExt cx="831746" cy="176040"/>
            </a:xfrm>
          </p:grpSpPr>
          <p:pic>
            <p:nvPicPr>
              <p:cNvPr id="993" name="Object 62">
                <a:extLst>
                  <a:ext uri="{FF2B5EF4-FFF2-40B4-BE49-F238E27FC236}">
                    <a16:creationId xmlns:a16="http://schemas.microsoft.com/office/drawing/2014/main" id="{D549FAA3-E8E0-F706-2C55-361B3AADC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758729" y="3981399"/>
                <a:ext cx="831746" cy="176040"/>
              </a:xfrm>
              <a:prstGeom prst="rect">
                <a:avLst/>
              </a:prstGeom>
            </p:spPr>
          </p:pic>
        </p:grpSp>
      </p:grpSp>
      <p:grpSp>
        <p:nvGrpSpPr>
          <p:cNvPr id="998" name="그룹 997">
            <a:extLst>
              <a:ext uri="{FF2B5EF4-FFF2-40B4-BE49-F238E27FC236}">
                <a16:creationId xmlns:a16="http://schemas.microsoft.com/office/drawing/2014/main" id="{57BFB2D6-A787-951B-9229-2DFD73DF22A3}"/>
              </a:ext>
            </a:extLst>
          </p:cNvPr>
          <p:cNvGrpSpPr/>
          <p:nvPr/>
        </p:nvGrpSpPr>
        <p:grpSpPr>
          <a:xfrm>
            <a:off x="6954407" y="3770469"/>
            <a:ext cx="5091474" cy="6097431"/>
            <a:chOff x="11019054" y="3811262"/>
            <a:chExt cx="4802219" cy="6022178"/>
          </a:xfrm>
        </p:grpSpPr>
        <p:grpSp>
          <p:nvGrpSpPr>
            <p:cNvPr id="999" name="그룹 1015">
              <a:extLst>
                <a:ext uri="{FF2B5EF4-FFF2-40B4-BE49-F238E27FC236}">
                  <a16:creationId xmlns:a16="http://schemas.microsoft.com/office/drawing/2014/main" id="{F5375F6E-C55E-7BCB-3D8C-D68119AA2E21}"/>
                </a:ext>
              </a:extLst>
            </p:cNvPr>
            <p:cNvGrpSpPr/>
            <p:nvPr/>
          </p:nvGrpSpPr>
          <p:grpSpPr>
            <a:xfrm>
              <a:off x="11019056" y="4302690"/>
              <a:ext cx="4802217" cy="5530750"/>
              <a:chOff x="11019056" y="4302690"/>
              <a:chExt cx="4802217" cy="5530750"/>
            </a:xfrm>
          </p:grpSpPr>
          <p:pic>
            <p:nvPicPr>
              <p:cNvPr id="1010" name="Object 56">
                <a:extLst>
                  <a:ext uri="{FF2B5EF4-FFF2-40B4-BE49-F238E27FC236}">
                    <a16:creationId xmlns:a16="http://schemas.microsoft.com/office/drawing/2014/main" id="{FBAD1CE0-8E8D-9EF5-BA03-E20EE0C3D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019056" y="4302690"/>
                <a:ext cx="4802217" cy="5530750"/>
              </a:xfrm>
              <a:prstGeom prst="rect">
                <a:avLst/>
              </a:prstGeom>
            </p:spPr>
          </p:pic>
        </p:grpSp>
        <p:grpSp>
          <p:nvGrpSpPr>
            <p:cNvPr id="1000" name="그룹 1016">
              <a:extLst>
                <a:ext uri="{FF2B5EF4-FFF2-40B4-BE49-F238E27FC236}">
                  <a16:creationId xmlns:a16="http://schemas.microsoft.com/office/drawing/2014/main" id="{61FDC9D4-7BAD-705C-380A-94630F119FC9}"/>
                </a:ext>
              </a:extLst>
            </p:cNvPr>
            <p:cNvGrpSpPr/>
            <p:nvPr/>
          </p:nvGrpSpPr>
          <p:grpSpPr>
            <a:xfrm>
              <a:off x="11019054" y="3811262"/>
              <a:ext cx="1609524" cy="514286"/>
              <a:chOff x="11019054" y="3811262"/>
              <a:chExt cx="1609524" cy="514286"/>
            </a:xfrm>
          </p:grpSpPr>
          <p:pic>
            <p:nvPicPr>
              <p:cNvPr id="1009" name="Object 59">
                <a:extLst>
                  <a:ext uri="{FF2B5EF4-FFF2-40B4-BE49-F238E27FC236}">
                    <a16:creationId xmlns:a16="http://schemas.microsoft.com/office/drawing/2014/main" id="{410DA633-CCF9-AB51-3BD6-2A18502DA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019054" y="3811262"/>
                <a:ext cx="1609524" cy="514286"/>
              </a:xfrm>
              <a:prstGeom prst="rect">
                <a:avLst/>
              </a:prstGeom>
            </p:spPr>
          </p:pic>
        </p:grpSp>
        <p:grpSp>
          <p:nvGrpSpPr>
            <p:cNvPr id="1006" name="그룹 1017">
              <a:extLst>
                <a:ext uri="{FF2B5EF4-FFF2-40B4-BE49-F238E27FC236}">
                  <a16:creationId xmlns:a16="http://schemas.microsoft.com/office/drawing/2014/main" id="{C10CAC27-284B-D500-D1C5-28B156D7562A}"/>
                </a:ext>
              </a:extLst>
            </p:cNvPr>
            <p:cNvGrpSpPr/>
            <p:nvPr/>
          </p:nvGrpSpPr>
          <p:grpSpPr>
            <a:xfrm>
              <a:off x="12707244" y="3980384"/>
              <a:ext cx="831746" cy="176040"/>
              <a:chOff x="12707244" y="3980384"/>
              <a:chExt cx="831746" cy="176040"/>
            </a:xfrm>
          </p:grpSpPr>
          <p:pic>
            <p:nvPicPr>
              <p:cNvPr id="1008" name="Object 62">
                <a:extLst>
                  <a:ext uri="{FF2B5EF4-FFF2-40B4-BE49-F238E27FC236}">
                    <a16:creationId xmlns:a16="http://schemas.microsoft.com/office/drawing/2014/main" id="{1A900A90-C7F8-6D1E-7F91-A6129D487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707244" y="3980384"/>
                <a:ext cx="831746" cy="176040"/>
              </a:xfrm>
              <a:prstGeom prst="rect">
                <a:avLst/>
              </a:prstGeom>
            </p:spPr>
          </p:pic>
        </p:grpSp>
      </p:grpSp>
      <p:sp>
        <p:nvSpPr>
          <p:cNvPr id="1011" name="TextBox 1010">
            <a:extLst>
              <a:ext uri="{FF2B5EF4-FFF2-40B4-BE49-F238E27FC236}">
                <a16:creationId xmlns:a16="http://schemas.microsoft.com/office/drawing/2014/main" id="{AE0AC552-5C32-440C-5619-0A10415CBCBB}"/>
              </a:ext>
            </a:extLst>
          </p:cNvPr>
          <p:cNvSpPr txBox="1"/>
          <p:nvPr/>
        </p:nvSpPr>
        <p:spPr>
          <a:xfrm>
            <a:off x="1896950" y="3836147"/>
            <a:ext cx="11292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000000"/>
                </a:solidFill>
                <a:latin typeface="-apple-system"/>
                <a:ea typeface="Noto Sans CJK KR Regular" panose="020B0500000000000000" pitchFamily="34" charset="-127"/>
              </a:rPr>
              <a:t>IT</a:t>
            </a:r>
            <a:endParaRPr lang="ko-KR" altLang="en-US" sz="2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12" name="TextBox 1011">
            <a:extLst>
              <a:ext uri="{FF2B5EF4-FFF2-40B4-BE49-F238E27FC236}">
                <a16:creationId xmlns:a16="http://schemas.microsoft.com/office/drawing/2014/main" id="{1AF0F17C-FDC8-AE85-4040-A7024677F1CF}"/>
              </a:ext>
            </a:extLst>
          </p:cNvPr>
          <p:cNvSpPr txBox="1"/>
          <p:nvPr/>
        </p:nvSpPr>
        <p:spPr>
          <a:xfrm>
            <a:off x="7114283" y="3774517"/>
            <a:ext cx="1706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0" i="0" dirty="0">
                <a:solidFill>
                  <a:srgbClr val="000000"/>
                </a:solidFill>
                <a:effectLst/>
                <a:latin typeface="-apple-system"/>
              </a:rPr>
              <a:t>Chemical</a:t>
            </a:r>
            <a:endParaRPr lang="ko-KR" altLang="en-US" sz="2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015" name="그룹 1014">
            <a:extLst>
              <a:ext uri="{FF2B5EF4-FFF2-40B4-BE49-F238E27FC236}">
                <a16:creationId xmlns:a16="http://schemas.microsoft.com/office/drawing/2014/main" id="{8C9CBBBC-E658-98BB-724A-04C8F6C5BECF}"/>
              </a:ext>
            </a:extLst>
          </p:cNvPr>
          <p:cNvGrpSpPr/>
          <p:nvPr/>
        </p:nvGrpSpPr>
        <p:grpSpPr>
          <a:xfrm>
            <a:off x="12510186" y="5249391"/>
            <a:ext cx="3614691" cy="2684132"/>
            <a:chOff x="12182808" y="2205046"/>
            <a:chExt cx="3614691" cy="2684132"/>
          </a:xfrm>
        </p:grpSpPr>
        <p:grpSp>
          <p:nvGrpSpPr>
            <p:cNvPr id="969" name="그룹 1006">
              <a:extLst>
                <a:ext uri="{FF2B5EF4-FFF2-40B4-BE49-F238E27FC236}">
                  <a16:creationId xmlns:a16="http://schemas.microsoft.com/office/drawing/2014/main" id="{F869FB3C-B133-057F-36E4-5DCAD064A2B4}"/>
                </a:ext>
              </a:extLst>
            </p:cNvPr>
            <p:cNvGrpSpPr/>
            <p:nvPr/>
          </p:nvGrpSpPr>
          <p:grpSpPr>
            <a:xfrm>
              <a:off x="12182808" y="2205046"/>
              <a:ext cx="2759017" cy="2684132"/>
              <a:chOff x="1295239" y="5952381"/>
              <a:chExt cx="1928080" cy="2684132"/>
            </a:xfrm>
          </p:grpSpPr>
          <p:pic>
            <p:nvPicPr>
              <p:cNvPr id="970" name="Object 20">
                <a:extLst>
                  <a:ext uri="{FF2B5EF4-FFF2-40B4-BE49-F238E27FC236}">
                    <a16:creationId xmlns:a16="http://schemas.microsoft.com/office/drawing/2014/main" id="{5DEAADEC-25FC-1A4F-8A47-E52CF1B0E8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/>
              <a:srcRect r="29222"/>
              <a:stretch/>
            </p:blipFill>
            <p:spPr>
              <a:xfrm>
                <a:off x="1295239" y="5952381"/>
                <a:ext cx="1928080" cy="2684132"/>
              </a:xfrm>
              <a:prstGeom prst="rect">
                <a:avLst/>
              </a:prstGeom>
            </p:spPr>
          </p:pic>
        </p:grpSp>
        <p:grpSp>
          <p:nvGrpSpPr>
            <p:cNvPr id="1013" name="그룹 1006">
              <a:extLst>
                <a:ext uri="{FF2B5EF4-FFF2-40B4-BE49-F238E27FC236}">
                  <a16:creationId xmlns:a16="http://schemas.microsoft.com/office/drawing/2014/main" id="{F1BCB597-31E0-8DF9-F187-E8970F7C2E35}"/>
                </a:ext>
              </a:extLst>
            </p:cNvPr>
            <p:cNvGrpSpPr/>
            <p:nvPr/>
          </p:nvGrpSpPr>
          <p:grpSpPr>
            <a:xfrm>
              <a:off x="14941825" y="2217312"/>
              <a:ext cx="855674" cy="2671866"/>
              <a:chOff x="1150219" y="5961334"/>
              <a:chExt cx="855674" cy="2684132"/>
            </a:xfrm>
          </p:grpSpPr>
          <p:pic>
            <p:nvPicPr>
              <p:cNvPr id="1014" name="Object 20">
                <a:extLst>
                  <a:ext uri="{FF2B5EF4-FFF2-40B4-BE49-F238E27FC236}">
                    <a16:creationId xmlns:a16="http://schemas.microsoft.com/office/drawing/2014/main" id="{809552EC-0913-9ACE-C7A8-890185701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/>
              <a:srcRect l="68588"/>
              <a:stretch/>
            </p:blipFill>
            <p:spPr>
              <a:xfrm>
                <a:off x="1150219" y="5961334"/>
                <a:ext cx="855674" cy="2684132"/>
              </a:xfrm>
              <a:prstGeom prst="rect">
                <a:avLst/>
              </a:prstGeom>
            </p:spPr>
          </p:pic>
        </p:grpSp>
      </p:grpSp>
      <p:sp>
        <p:nvSpPr>
          <p:cNvPr id="1016" name="TextBox 1015">
            <a:extLst>
              <a:ext uri="{FF2B5EF4-FFF2-40B4-BE49-F238E27FC236}">
                <a16:creationId xmlns:a16="http://schemas.microsoft.com/office/drawing/2014/main" id="{F291F64E-6E0A-B956-08E9-9E1DBD5ECE2C}"/>
              </a:ext>
            </a:extLst>
          </p:cNvPr>
          <p:cNvSpPr txBox="1"/>
          <p:nvPr/>
        </p:nvSpPr>
        <p:spPr>
          <a:xfrm>
            <a:off x="12606311" y="4754153"/>
            <a:ext cx="1706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0" i="0" dirty="0">
                <a:solidFill>
                  <a:srgbClr val="000000"/>
                </a:solidFill>
                <a:effectLst/>
                <a:latin typeface="-apple-system"/>
              </a:rPr>
              <a:t>Trend Score</a:t>
            </a:r>
            <a:endParaRPr lang="ko-KR" altLang="en-US" sz="2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017" name="Object 62">
            <a:extLst>
              <a:ext uri="{FF2B5EF4-FFF2-40B4-BE49-F238E27FC236}">
                <a16:creationId xmlns:a16="http://schemas.microsoft.com/office/drawing/2014/main" id="{57C17E3E-A70C-E4EB-05E6-0EA580250BA1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86003" y="4912652"/>
            <a:ext cx="881845" cy="178240"/>
          </a:xfrm>
          <a:prstGeom prst="rect">
            <a:avLst/>
          </a:prstGeom>
        </p:spPr>
      </p:pic>
      <p:grpSp>
        <p:nvGrpSpPr>
          <p:cNvPr id="1023" name="그룹 1022">
            <a:extLst>
              <a:ext uri="{FF2B5EF4-FFF2-40B4-BE49-F238E27FC236}">
                <a16:creationId xmlns:a16="http://schemas.microsoft.com/office/drawing/2014/main" id="{0D47664B-13D3-5408-581E-3E6F114B0265}"/>
              </a:ext>
            </a:extLst>
          </p:cNvPr>
          <p:cNvGrpSpPr/>
          <p:nvPr/>
        </p:nvGrpSpPr>
        <p:grpSpPr>
          <a:xfrm>
            <a:off x="9562010" y="1269628"/>
            <a:ext cx="8287155" cy="2255127"/>
            <a:chOff x="9562010" y="1896665"/>
            <a:chExt cx="8287155" cy="2255127"/>
          </a:xfrm>
        </p:grpSpPr>
        <p:grpSp>
          <p:nvGrpSpPr>
            <p:cNvPr id="1018" name="그룹 1004">
              <a:extLst>
                <a:ext uri="{FF2B5EF4-FFF2-40B4-BE49-F238E27FC236}">
                  <a16:creationId xmlns:a16="http://schemas.microsoft.com/office/drawing/2014/main" id="{1F186519-58DC-540C-121C-D901FE887808}"/>
                </a:ext>
              </a:extLst>
            </p:cNvPr>
            <p:cNvGrpSpPr/>
            <p:nvPr/>
          </p:nvGrpSpPr>
          <p:grpSpPr>
            <a:xfrm>
              <a:off x="9562010" y="1899722"/>
              <a:ext cx="5298073" cy="2252070"/>
              <a:chOff x="5899162" y="3676190"/>
              <a:chExt cx="5298073" cy="2252070"/>
            </a:xfrm>
          </p:grpSpPr>
          <p:pic>
            <p:nvPicPr>
              <p:cNvPr id="1019" name="Object 11">
                <a:extLst>
                  <a:ext uri="{FF2B5EF4-FFF2-40B4-BE49-F238E27FC236}">
                    <a16:creationId xmlns:a16="http://schemas.microsoft.com/office/drawing/2014/main" id="{C8AEACEC-B3C8-B3AD-6AE5-DA70F630A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/>
              <a:srcRect r="14734"/>
              <a:stretch/>
            </p:blipFill>
            <p:spPr>
              <a:xfrm>
                <a:off x="5899162" y="3676190"/>
                <a:ext cx="5298073" cy="2252070"/>
              </a:xfrm>
              <a:prstGeom prst="rect">
                <a:avLst/>
              </a:prstGeom>
            </p:spPr>
          </p:pic>
        </p:grpSp>
        <p:pic>
          <p:nvPicPr>
            <p:cNvPr id="1022" name="Object 11">
              <a:extLst>
                <a:ext uri="{FF2B5EF4-FFF2-40B4-BE49-F238E27FC236}">
                  <a16:creationId xmlns:a16="http://schemas.microsoft.com/office/drawing/2014/main" id="{4A9F5AE9-BBF4-31D0-C202-4699B61DB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/>
            <a:srcRect l="49563"/>
            <a:stretch/>
          </p:blipFill>
          <p:spPr>
            <a:xfrm>
              <a:off x="14837410" y="1896665"/>
              <a:ext cx="3011755" cy="2252070"/>
            </a:xfrm>
            <a:prstGeom prst="rect">
              <a:avLst/>
            </a:prstGeom>
          </p:spPr>
        </p:pic>
      </p:grpSp>
      <p:grpSp>
        <p:nvGrpSpPr>
          <p:cNvPr id="1028" name="그룹 1012">
            <a:extLst>
              <a:ext uri="{FF2B5EF4-FFF2-40B4-BE49-F238E27FC236}">
                <a16:creationId xmlns:a16="http://schemas.microsoft.com/office/drawing/2014/main" id="{4CCE5A6C-210B-9062-219E-D88960336BE2}"/>
              </a:ext>
            </a:extLst>
          </p:cNvPr>
          <p:cNvGrpSpPr/>
          <p:nvPr/>
        </p:nvGrpSpPr>
        <p:grpSpPr>
          <a:xfrm>
            <a:off x="9763038" y="2105192"/>
            <a:ext cx="580962" cy="580941"/>
            <a:chOff x="8871424" y="5238868"/>
            <a:chExt cx="580962" cy="580941"/>
          </a:xfrm>
        </p:grpSpPr>
        <p:pic>
          <p:nvPicPr>
            <p:cNvPr id="1029" name="Object 44">
              <a:extLst>
                <a:ext uri="{FF2B5EF4-FFF2-40B4-BE49-F238E27FC236}">
                  <a16:creationId xmlns:a16="http://schemas.microsoft.com/office/drawing/2014/main" id="{2655D963-62A2-C35F-9055-391B0A4D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71424" y="5238868"/>
              <a:ext cx="580962" cy="580941"/>
            </a:xfrm>
            <a:prstGeom prst="rect">
              <a:avLst/>
            </a:prstGeom>
          </p:spPr>
        </p:pic>
      </p:grpSp>
      <p:grpSp>
        <p:nvGrpSpPr>
          <p:cNvPr id="1030" name="그룹 1022">
            <a:extLst>
              <a:ext uri="{FF2B5EF4-FFF2-40B4-BE49-F238E27FC236}">
                <a16:creationId xmlns:a16="http://schemas.microsoft.com/office/drawing/2014/main" id="{D96BE6D5-6B1C-C166-1ACF-4294ED008931}"/>
              </a:ext>
            </a:extLst>
          </p:cNvPr>
          <p:cNvGrpSpPr/>
          <p:nvPr/>
        </p:nvGrpSpPr>
        <p:grpSpPr>
          <a:xfrm>
            <a:off x="8886434" y="2299258"/>
            <a:ext cx="776090" cy="768518"/>
            <a:chOff x="9490481" y="4243597"/>
            <a:chExt cx="776090" cy="768518"/>
          </a:xfrm>
        </p:grpSpPr>
        <p:pic>
          <p:nvPicPr>
            <p:cNvPr id="1031" name="Object 86">
              <a:extLst>
                <a:ext uri="{FF2B5EF4-FFF2-40B4-BE49-F238E27FC236}">
                  <a16:creationId xmlns:a16="http://schemas.microsoft.com/office/drawing/2014/main" id="{2C1D97BB-0FAA-12C0-382F-577316945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/>
            <a:srcRect b="29238"/>
            <a:stretch/>
          </p:blipFill>
          <p:spPr>
            <a:xfrm>
              <a:off x="9490481" y="4243597"/>
              <a:ext cx="776090" cy="768518"/>
            </a:xfrm>
            <a:prstGeom prst="rect">
              <a:avLst/>
            </a:prstGeom>
          </p:spPr>
        </p:pic>
      </p:grpSp>
      <p:pic>
        <p:nvPicPr>
          <p:cNvPr id="1032" name="Object 62">
            <a:extLst>
              <a:ext uri="{FF2B5EF4-FFF2-40B4-BE49-F238E27FC236}">
                <a16:creationId xmlns:a16="http://schemas.microsoft.com/office/drawing/2014/main" id="{6C19F2A4-3E18-F866-189B-159394AF5E7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/>
          <a:srcRect l="48073"/>
          <a:stretch/>
        </p:blipFill>
        <p:spPr>
          <a:xfrm rot="10800000">
            <a:off x="8455186" y="2907524"/>
            <a:ext cx="509585" cy="198352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8A085F0B-5B5F-3B1F-89D8-6CE5AC90A857}"/>
              </a:ext>
            </a:extLst>
          </p:cNvPr>
          <p:cNvSpPr txBox="1"/>
          <p:nvPr/>
        </p:nvSpPr>
        <p:spPr>
          <a:xfrm>
            <a:off x="187927" y="9456432"/>
            <a:ext cx="4459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4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200" y="0"/>
            <a:ext cx="15316200" cy="10331288"/>
            <a:chOff x="609600" y="-45574"/>
            <a:chExt cx="11125200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98069" r="719"/>
            <a:stretch/>
          </p:blipFill>
          <p:spPr>
            <a:xfrm>
              <a:off x="609600" y="-45574"/>
              <a:ext cx="11125200" cy="1037686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3DAEED4-DE7D-C06C-57CD-0D11C133ABE1}"/>
              </a:ext>
            </a:extLst>
          </p:cNvPr>
          <p:cNvSpPr txBox="1"/>
          <p:nvPr/>
        </p:nvSpPr>
        <p:spPr>
          <a:xfrm rot="5400000">
            <a:off x="-3148125" y="4206339"/>
            <a:ext cx="70309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2023 Data-Youth Campus </a:t>
            </a:r>
            <a:r>
              <a:rPr lang="en-US" altLang="ko-KR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Team</a:t>
            </a:r>
            <a:r>
              <a:rPr lang="ko-KR" altLang="en-US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 </a:t>
            </a:r>
            <a:r>
              <a:rPr lang="en-US" altLang="ko-KR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8</a:t>
            </a:r>
            <a:r>
              <a:rPr lang="ko-KR" altLang="en-US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 </a:t>
            </a:r>
            <a:r>
              <a:rPr lang="en-US" altLang="ko-KR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FINDALPHA</a:t>
            </a:r>
            <a:endParaRPr lang="ko-KR" altLang="en-US" sz="21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45CEA-563E-E1AB-4966-89EF8EC52DA8}"/>
              </a:ext>
            </a:extLst>
          </p:cNvPr>
          <p:cNvSpPr txBox="1"/>
          <p:nvPr/>
        </p:nvSpPr>
        <p:spPr>
          <a:xfrm>
            <a:off x="16535400" y="7855170"/>
            <a:ext cx="70309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2</a:t>
            </a:r>
            <a:endParaRPr lang="ko-KR" altLang="en-US" sz="150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E51EC-FDB8-ADCF-3596-1174E60B4282}"/>
              </a:ext>
            </a:extLst>
          </p:cNvPr>
          <p:cNvSpPr txBox="1"/>
          <p:nvPr/>
        </p:nvSpPr>
        <p:spPr>
          <a:xfrm>
            <a:off x="10058400" y="9258300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 Motivation &amp; Purpose</a:t>
            </a:r>
            <a:endParaRPr lang="ko-KR" altLang="en-US" sz="3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E90045-E0F9-CC7A-FF60-D9C2ABD3406D}"/>
              </a:ext>
            </a:extLst>
          </p:cNvPr>
          <p:cNvSpPr txBox="1"/>
          <p:nvPr/>
        </p:nvSpPr>
        <p:spPr>
          <a:xfrm>
            <a:off x="2971800" y="7193450"/>
            <a:ext cx="14859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프로젝트 동기 </a:t>
            </a:r>
            <a:r>
              <a:rPr lang="en-US" altLang="ko-KR" sz="115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&amp; </a:t>
            </a:r>
            <a:r>
              <a:rPr lang="ko-KR" altLang="en-US" sz="115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목적</a:t>
            </a:r>
          </a:p>
        </p:txBody>
      </p:sp>
      <p:cxnSp>
        <p:nvCxnSpPr>
          <p:cNvPr id="16" name="Google Shape;401;p35">
            <a:extLst>
              <a:ext uri="{FF2B5EF4-FFF2-40B4-BE49-F238E27FC236}">
                <a16:creationId xmlns:a16="http://schemas.microsoft.com/office/drawing/2014/main" id="{1B1DEF66-050A-C08A-EF1E-1F4D0DA3E357}"/>
              </a:ext>
            </a:extLst>
          </p:cNvPr>
          <p:cNvCxnSpPr>
            <a:cxnSpLocks/>
          </p:cNvCxnSpPr>
          <p:nvPr/>
        </p:nvCxnSpPr>
        <p:spPr>
          <a:xfrm>
            <a:off x="13258800" y="9055498"/>
            <a:ext cx="2292316" cy="0"/>
          </a:xfrm>
          <a:prstGeom prst="straightConnector1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E058554-59B1-73DE-2A87-6EBA6F19DEA4}"/>
              </a:ext>
            </a:extLst>
          </p:cNvPr>
          <p:cNvSpPr txBox="1"/>
          <p:nvPr/>
        </p:nvSpPr>
        <p:spPr>
          <a:xfrm>
            <a:off x="187927" y="9456432"/>
            <a:ext cx="4459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5</a:t>
            </a:r>
            <a:endParaRPr lang="ko-KR" altLang="en-US" sz="25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5829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2" cstate="print"/>
          <a:srcRect l="32228" r="19231"/>
          <a:stretch/>
        </p:blipFill>
        <p:spPr>
          <a:xfrm>
            <a:off x="979451" y="170241"/>
            <a:ext cx="3663582" cy="15162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84534" y="6339603"/>
            <a:ext cx="3192557" cy="2165164"/>
            <a:chOff x="14929308" y="521138"/>
            <a:chExt cx="2817160" cy="21702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3" cstate="print"/>
            <a:srcRect l="1724" t="1831" r="1"/>
            <a:stretch/>
          </p:blipFill>
          <p:spPr>
            <a:xfrm>
              <a:off x="14929308" y="521138"/>
              <a:ext cx="2817160" cy="217024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C6D592-E54D-C55B-BC48-9A76C248577C}"/>
              </a:ext>
            </a:extLst>
          </p:cNvPr>
          <p:cNvGrpSpPr/>
          <p:nvPr/>
        </p:nvGrpSpPr>
        <p:grpSpPr>
          <a:xfrm>
            <a:off x="979451" y="1331285"/>
            <a:ext cx="3434982" cy="477054"/>
            <a:chOff x="756018" y="1562100"/>
            <a:chExt cx="3434982" cy="4770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331D54-D6B3-81F6-77BA-7AFBB51F5783}"/>
                </a:ext>
              </a:extLst>
            </p:cNvPr>
            <p:cNvSpPr txBox="1"/>
            <p:nvPr/>
          </p:nvSpPr>
          <p:spPr>
            <a:xfrm>
              <a:off x="756018" y="1562100"/>
              <a:ext cx="34349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0" i="0" dirty="0">
                  <a:solidFill>
                    <a:srgbClr val="000000"/>
                  </a:solidFill>
                  <a:effectLst/>
                  <a:latin typeface="-apple-system"/>
                </a:rPr>
                <a:t>Motivation of Project</a:t>
              </a:r>
              <a:endParaRPr lang="ko-KR" altLang="en-US" sz="2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10" name="Google Shape;401;p35">
              <a:extLst>
                <a:ext uri="{FF2B5EF4-FFF2-40B4-BE49-F238E27FC236}">
                  <a16:creationId xmlns:a16="http://schemas.microsoft.com/office/drawing/2014/main" id="{AE88E3BB-3B79-9357-F0A2-15B77AB8DF34}"/>
                </a:ext>
              </a:extLst>
            </p:cNvPr>
            <p:cNvCxnSpPr>
              <a:cxnSpLocks/>
            </p:cNvCxnSpPr>
            <p:nvPr/>
          </p:nvCxnSpPr>
          <p:spPr>
            <a:xfrm>
              <a:off x="831884" y="1562100"/>
              <a:ext cx="1377916" cy="0"/>
            </a:xfrm>
            <a:prstGeom prst="straightConnector1">
              <a:avLst/>
            </a:prstGeom>
            <a:noFill/>
            <a:ln w="57150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8" name="그룹 977">
            <a:extLst>
              <a:ext uri="{FF2B5EF4-FFF2-40B4-BE49-F238E27FC236}">
                <a16:creationId xmlns:a16="http://schemas.microsoft.com/office/drawing/2014/main" id="{F5098736-1296-831B-789E-2936DC62F7FA}"/>
              </a:ext>
            </a:extLst>
          </p:cNvPr>
          <p:cNvGrpSpPr/>
          <p:nvPr/>
        </p:nvGrpSpPr>
        <p:grpSpPr>
          <a:xfrm>
            <a:off x="13868400" y="9166835"/>
            <a:ext cx="3891438" cy="701065"/>
            <a:chOff x="14105305" y="222895"/>
            <a:chExt cx="3891438" cy="701065"/>
          </a:xfrm>
        </p:grpSpPr>
        <p:pic>
          <p:nvPicPr>
            <p:cNvPr id="979" name="그림 978">
              <a:extLst>
                <a:ext uri="{FF2B5EF4-FFF2-40B4-BE49-F238E27FC236}">
                  <a16:creationId xmlns:a16="http://schemas.microsoft.com/office/drawing/2014/main" id="{6FAFA00F-B34C-9AF7-EB0D-962C647F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980" name="Picture 2" descr="한국데이터산업진흥원 - 메인">
              <a:extLst>
                <a:ext uri="{FF2B5EF4-FFF2-40B4-BE49-F238E27FC236}">
                  <a16:creationId xmlns:a16="http://schemas.microsoft.com/office/drawing/2014/main" id="{C612C994-123F-1170-6FA4-282733512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85" name="그룹 984">
            <a:extLst>
              <a:ext uri="{FF2B5EF4-FFF2-40B4-BE49-F238E27FC236}">
                <a16:creationId xmlns:a16="http://schemas.microsoft.com/office/drawing/2014/main" id="{F805AFE9-58E8-C39A-54C2-D053544F9F03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986" name="그룹 1001">
              <a:extLst>
                <a:ext uri="{FF2B5EF4-FFF2-40B4-BE49-F238E27FC236}">
                  <a16:creationId xmlns:a16="http://schemas.microsoft.com/office/drawing/2014/main" id="{CDE25020-2706-3FF8-1D7E-599C54E7BD33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988" name="Object 2">
                <a:extLst>
                  <a:ext uri="{FF2B5EF4-FFF2-40B4-BE49-F238E27FC236}">
                    <a16:creationId xmlns:a16="http://schemas.microsoft.com/office/drawing/2014/main" id="{BB6E1F4D-A325-02C0-F4B7-5CDA88713E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987" name="TextBox 986">
              <a:extLst>
                <a:ext uri="{FF2B5EF4-FFF2-40B4-BE49-F238E27FC236}">
                  <a16:creationId xmlns:a16="http://schemas.microsoft.com/office/drawing/2014/main" id="{23407078-2DE7-4FCE-1EA5-0D22BB34C83B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grpSp>
        <p:nvGrpSpPr>
          <p:cNvPr id="999" name="그룹 998">
            <a:extLst>
              <a:ext uri="{FF2B5EF4-FFF2-40B4-BE49-F238E27FC236}">
                <a16:creationId xmlns:a16="http://schemas.microsoft.com/office/drawing/2014/main" id="{F8D8176A-D662-B6F4-77CB-5D4128E82CAE}"/>
              </a:ext>
            </a:extLst>
          </p:cNvPr>
          <p:cNvGrpSpPr/>
          <p:nvPr/>
        </p:nvGrpSpPr>
        <p:grpSpPr>
          <a:xfrm>
            <a:off x="887792" y="1808339"/>
            <a:ext cx="9542114" cy="4888649"/>
            <a:chOff x="1042105" y="1988613"/>
            <a:chExt cx="9542114" cy="4888649"/>
          </a:xfrm>
        </p:grpSpPr>
        <p:grpSp>
          <p:nvGrpSpPr>
            <p:cNvPr id="998" name="그룹 997">
              <a:extLst>
                <a:ext uri="{FF2B5EF4-FFF2-40B4-BE49-F238E27FC236}">
                  <a16:creationId xmlns:a16="http://schemas.microsoft.com/office/drawing/2014/main" id="{F7A77B0A-C95D-1E1F-0416-3B840473900A}"/>
                </a:ext>
              </a:extLst>
            </p:cNvPr>
            <p:cNvGrpSpPr/>
            <p:nvPr/>
          </p:nvGrpSpPr>
          <p:grpSpPr>
            <a:xfrm>
              <a:off x="1278634" y="2196046"/>
              <a:ext cx="8276341" cy="3684602"/>
              <a:chOff x="1278634" y="2155475"/>
              <a:chExt cx="8276341" cy="3684602"/>
            </a:xfrm>
          </p:grpSpPr>
          <p:sp>
            <p:nvSpPr>
              <p:cNvPr id="38" name="AutoShape 2" descr="네이버 - 나무위키">
                <a:extLst>
                  <a:ext uri="{FF2B5EF4-FFF2-40B4-BE49-F238E27FC236}">
                    <a16:creationId xmlns:a16="http://schemas.microsoft.com/office/drawing/2014/main" id="{E2F7ECE6-C35D-8D6C-B5AD-59B3FA2492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766049" y="4531464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6F32FA0-5C0B-67C1-E45D-C790BF4CEA40}"/>
                  </a:ext>
                </a:extLst>
              </p:cNvPr>
              <p:cNvGrpSpPr/>
              <p:nvPr/>
            </p:nvGrpSpPr>
            <p:grpSpPr>
              <a:xfrm>
                <a:off x="1278634" y="2155475"/>
                <a:ext cx="8276341" cy="3684602"/>
                <a:chOff x="785864" y="2187259"/>
                <a:chExt cx="9178504" cy="4086243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906053" y="2932353"/>
                  <a:ext cx="9058315" cy="3341149"/>
                  <a:chOff x="1567203" y="3030703"/>
                  <a:chExt cx="9058315" cy="3341149"/>
                </a:xfrm>
              </p:grpSpPr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 rotWithShape="1">
                  <a:blip r:embed="rId7" cstate="print"/>
                  <a:srcRect r="444"/>
                  <a:stretch/>
                </p:blipFill>
                <p:spPr>
                  <a:xfrm>
                    <a:off x="1567203" y="3030703"/>
                    <a:ext cx="9058315" cy="334114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 rotWithShape="1">
                <a:blip r:embed="rId8" cstate="print"/>
                <a:srcRect t="14516" r="11061" b="38822"/>
                <a:stretch/>
              </p:blipFill>
              <p:spPr>
                <a:xfrm>
                  <a:off x="1598117" y="2427816"/>
                  <a:ext cx="2092978" cy="477055"/>
                </a:xfrm>
                <a:prstGeom prst="rect">
                  <a:avLst/>
                </a:prstGeom>
              </p:spPr>
            </p:pic>
            <p:pic>
              <p:nvPicPr>
                <p:cNvPr id="1028" name="Picture 4" descr="네이버 | 로고백과 위키 | Fandom">
                  <a:extLst>
                    <a:ext uri="{FF2B5EF4-FFF2-40B4-BE49-F238E27FC236}">
                      <a16:creationId xmlns:a16="http://schemas.microsoft.com/office/drawing/2014/main" id="{98D183D3-90FF-FD69-23D7-A2A407314D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5864" y="2187259"/>
                  <a:ext cx="593238" cy="5932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997" name="그룹 996">
              <a:extLst>
                <a:ext uri="{FF2B5EF4-FFF2-40B4-BE49-F238E27FC236}">
                  <a16:creationId xmlns:a16="http://schemas.microsoft.com/office/drawing/2014/main" id="{AADA4767-E4CC-D80F-D0AE-B79054B92E69}"/>
                </a:ext>
              </a:extLst>
            </p:cNvPr>
            <p:cNvGrpSpPr/>
            <p:nvPr/>
          </p:nvGrpSpPr>
          <p:grpSpPr>
            <a:xfrm>
              <a:off x="1042105" y="1988613"/>
              <a:ext cx="9542114" cy="4888649"/>
              <a:chOff x="1042105" y="1988613"/>
              <a:chExt cx="9542114" cy="4888649"/>
            </a:xfrm>
          </p:grpSpPr>
          <p:grpSp>
            <p:nvGrpSpPr>
              <p:cNvPr id="989" name="그룹 1003">
                <a:extLst>
                  <a:ext uri="{FF2B5EF4-FFF2-40B4-BE49-F238E27FC236}">
                    <a16:creationId xmlns:a16="http://schemas.microsoft.com/office/drawing/2014/main" id="{F4E4F1D0-4C23-5DF0-3D59-8E3F5D9F3BB3}"/>
                  </a:ext>
                </a:extLst>
              </p:cNvPr>
              <p:cNvGrpSpPr/>
              <p:nvPr/>
            </p:nvGrpSpPr>
            <p:grpSpPr>
              <a:xfrm rot="16200000">
                <a:off x="283734" y="3738287"/>
                <a:ext cx="2860159" cy="1343418"/>
                <a:chOff x="3081560" y="6003988"/>
                <a:chExt cx="7472964" cy="1343418"/>
              </a:xfrm>
            </p:grpSpPr>
            <p:pic>
              <p:nvPicPr>
                <p:cNvPr id="990" name="Object 8">
                  <a:extLst>
                    <a:ext uri="{FF2B5EF4-FFF2-40B4-BE49-F238E27FC236}">
                      <a16:creationId xmlns:a16="http://schemas.microsoft.com/office/drawing/2014/main" id="{B4F6F0C4-5E52-2172-0C4A-00630E6160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/>
                <a:srcRect l="10663" r="9898" b="10210"/>
                <a:stretch/>
              </p:blipFill>
              <p:spPr>
                <a:xfrm>
                  <a:off x="3081560" y="6003988"/>
                  <a:ext cx="7472964" cy="1343418"/>
                </a:xfrm>
                <a:prstGeom prst="rect">
                  <a:avLst/>
                </a:prstGeom>
              </p:spPr>
            </p:pic>
          </p:grpSp>
          <p:grpSp>
            <p:nvGrpSpPr>
              <p:cNvPr id="991" name="그룹 1003">
                <a:extLst>
                  <a:ext uri="{FF2B5EF4-FFF2-40B4-BE49-F238E27FC236}">
                    <a16:creationId xmlns:a16="http://schemas.microsoft.com/office/drawing/2014/main" id="{1FDBA1C3-2CF8-F2E3-A935-B39A0A926197}"/>
                  </a:ext>
                </a:extLst>
              </p:cNvPr>
              <p:cNvGrpSpPr/>
              <p:nvPr/>
            </p:nvGrpSpPr>
            <p:grpSpPr>
              <a:xfrm>
                <a:off x="1095397" y="1988613"/>
                <a:ext cx="8475951" cy="1343418"/>
                <a:chOff x="2078573" y="6003988"/>
                <a:chExt cx="8475951" cy="1343418"/>
              </a:xfrm>
            </p:grpSpPr>
            <p:pic>
              <p:nvPicPr>
                <p:cNvPr id="992" name="Object 8">
                  <a:extLst>
                    <a:ext uri="{FF2B5EF4-FFF2-40B4-BE49-F238E27FC236}">
                      <a16:creationId xmlns:a16="http://schemas.microsoft.com/office/drawing/2014/main" id="{AC5AAFFD-D347-8440-3ABC-2D2C2ACE6B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/>
                <a:srcRect r="9899" b="10210"/>
                <a:stretch/>
              </p:blipFill>
              <p:spPr>
                <a:xfrm>
                  <a:off x="2078573" y="6003988"/>
                  <a:ext cx="8475951" cy="1343418"/>
                </a:xfrm>
                <a:prstGeom prst="rect">
                  <a:avLst/>
                </a:prstGeom>
              </p:spPr>
            </p:pic>
          </p:grpSp>
          <p:grpSp>
            <p:nvGrpSpPr>
              <p:cNvPr id="993" name="그룹 1003">
                <a:extLst>
                  <a:ext uri="{FF2B5EF4-FFF2-40B4-BE49-F238E27FC236}">
                    <a16:creationId xmlns:a16="http://schemas.microsoft.com/office/drawing/2014/main" id="{C75B4FAA-FB0B-2615-6001-BEB7C8166177}"/>
                  </a:ext>
                </a:extLst>
              </p:cNvPr>
              <p:cNvGrpSpPr/>
              <p:nvPr/>
            </p:nvGrpSpPr>
            <p:grpSpPr>
              <a:xfrm rot="16200000">
                <a:off x="8144769" y="3400628"/>
                <a:ext cx="3535481" cy="1343418"/>
                <a:chOff x="3081560" y="6003988"/>
                <a:chExt cx="7472964" cy="1343418"/>
              </a:xfrm>
            </p:grpSpPr>
            <p:pic>
              <p:nvPicPr>
                <p:cNvPr id="994" name="Object 8">
                  <a:extLst>
                    <a:ext uri="{FF2B5EF4-FFF2-40B4-BE49-F238E27FC236}">
                      <a16:creationId xmlns:a16="http://schemas.microsoft.com/office/drawing/2014/main" id="{3F49DA12-3067-A6F7-FD74-A6A0E619E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/>
                <a:srcRect l="10663" r="9898" b="10210"/>
                <a:stretch/>
              </p:blipFill>
              <p:spPr>
                <a:xfrm>
                  <a:off x="3081560" y="6003988"/>
                  <a:ext cx="7472964" cy="1343418"/>
                </a:xfrm>
                <a:prstGeom prst="rect">
                  <a:avLst/>
                </a:prstGeom>
              </p:spPr>
            </p:pic>
          </p:grpSp>
          <p:grpSp>
            <p:nvGrpSpPr>
              <p:cNvPr id="995" name="그룹 1003">
                <a:extLst>
                  <a:ext uri="{FF2B5EF4-FFF2-40B4-BE49-F238E27FC236}">
                    <a16:creationId xmlns:a16="http://schemas.microsoft.com/office/drawing/2014/main" id="{2322DEFB-BC2C-52B3-D588-38042A4B1415}"/>
                  </a:ext>
                </a:extLst>
              </p:cNvPr>
              <p:cNvGrpSpPr/>
              <p:nvPr/>
            </p:nvGrpSpPr>
            <p:grpSpPr>
              <a:xfrm>
                <a:off x="1357283" y="5533844"/>
                <a:ext cx="8197692" cy="1343418"/>
                <a:chOff x="3081560" y="6003988"/>
                <a:chExt cx="7472964" cy="1343418"/>
              </a:xfrm>
            </p:grpSpPr>
            <p:pic>
              <p:nvPicPr>
                <p:cNvPr id="996" name="Object 8">
                  <a:extLst>
                    <a:ext uri="{FF2B5EF4-FFF2-40B4-BE49-F238E27FC236}">
                      <a16:creationId xmlns:a16="http://schemas.microsoft.com/office/drawing/2014/main" id="{3B341C51-558E-4D08-3D2A-C50AAEC150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/>
                <a:srcRect l="10663" r="9898" b="10210"/>
                <a:stretch/>
              </p:blipFill>
              <p:spPr>
                <a:xfrm>
                  <a:off x="3081560" y="6003988"/>
                  <a:ext cx="7472964" cy="134341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BA601-6933-558A-23D7-6C52ED20CE23}"/>
              </a:ext>
            </a:extLst>
          </p:cNvPr>
          <p:cNvSpPr/>
          <p:nvPr/>
        </p:nvSpPr>
        <p:spPr>
          <a:xfrm>
            <a:off x="13277543" y="6312611"/>
            <a:ext cx="3388115" cy="22374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5D0E355A-1673-0AB3-C1C3-5D396AC91391}"/>
              </a:ext>
            </a:extLst>
          </p:cNvPr>
          <p:cNvGrpSpPr/>
          <p:nvPr/>
        </p:nvGrpSpPr>
        <p:grpSpPr>
          <a:xfrm>
            <a:off x="837192" y="5673234"/>
            <a:ext cx="11848912" cy="5337666"/>
            <a:chOff x="4997555" y="1615256"/>
            <a:chExt cx="11848912" cy="5337666"/>
          </a:xfrm>
        </p:grpSpPr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C8A35B68-1CE2-D499-7DC3-3AE8239DA491}"/>
                </a:ext>
              </a:extLst>
            </p:cNvPr>
            <p:cNvGrpSpPr/>
            <p:nvPr/>
          </p:nvGrpSpPr>
          <p:grpSpPr>
            <a:xfrm>
              <a:off x="5231822" y="1716176"/>
              <a:ext cx="3263440" cy="1103536"/>
              <a:chOff x="4660207" y="1762681"/>
              <a:chExt cx="3263440" cy="1103536"/>
            </a:xfrm>
          </p:grpSpPr>
          <p:pic>
            <p:nvPicPr>
              <p:cNvPr id="1074" name="Object 22">
                <a:extLst>
                  <a:ext uri="{FF2B5EF4-FFF2-40B4-BE49-F238E27FC236}">
                    <a16:creationId xmlns:a16="http://schemas.microsoft.com/office/drawing/2014/main" id="{BFED88C0-68E3-58D3-6B8B-96AE91CD5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58749" y="1762681"/>
                <a:ext cx="2564898" cy="1103536"/>
              </a:xfrm>
              <a:prstGeom prst="rect">
                <a:avLst/>
              </a:prstGeom>
            </p:spPr>
          </p:pic>
          <p:pic>
            <p:nvPicPr>
              <p:cNvPr id="1075" name="Picture 8" descr="카카오뱅크X한국투자증권 2만원+연이율5% : 네이버 블로그">
                <a:extLst>
                  <a:ext uri="{FF2B5EF4-FFF2-40B4-BE49-F238E27FC236}">
                    <a16:creationId xmlns:a16="http://schemas.microsoft.com/office/drawing/2014/main" id="{85BA9E25-E1A0-B81A-7912-8A0A2D0443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34" t="22205" r="18000" b="16754"/>
              <a:stretch/>
            </p:blipFill>
            <p:spPr bwMode="auto">
              <a:xfrm>
                <a:off x="4660207" y="1837235"/>
                <a:ext cx="626097" cy="636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63" name="그림 1062">
              <a:extLst>
                <a:ext uri="{FF2B5EF4-FFF2-40B4-BE49-F238E27FC236}">
                  <a16:creationId xmlns:a16="http://schemas.microsoft.com/office/drawing/2014/main" id="{8F2E1216-2D35-B83B-4D22-DAF9E3014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468"/>
            <a:stretch/>
          </p:blipFill>
          <p:spPr>
            <a:xfrm>
              <a:off x="5428731" y="2552700"/>
              <a:ext cx="10244394" cy="3261921"/>
            </a:xfrm>
            <a:prstGeom prst="rect">
              <a:avLst/>
            </a:prstGeom>
          </p:spPr>
        </p:pic>
        <p:grpSp>
          <p:nvGrpSpPr>
            <p:cNvPr id="1064" name="그룹 1063">
              <a:extLst>
                <a:ext uri="{FF2B5EF4-FFF2-40B4-BE49-F238E27FC236}">
                  <a16:creationId xmlns:a16="http://schemas.microsoft.com/office/drawing/2014/main" id="{E3ABB0BE-7554-660D-BD8F-15FA65559170}"/>
                </a:ext>
              </a:extLst>
            </p:cNvPr>
            <p:cNvGrpSpPr/>
            <p:nvPr/>
          </p:nvGrpSpPr>
          <p:grpSpPr>
            <a:xfrm>
              <a:off x="4997555" y="1615256"/>
              <a:ext cx="11848912" cy="5337666"/>
              <a:chOff x="967610" y="1992704"/>
              <a:chExt cx="11848912" cy="5337666"/>
            </a:xfrm>
          </p:grpSpPr>
          <p:grpSp>
            <p:nvGrpSpPr>
              <p:cNvPr id="1067" name="그룹 1003">
                <a:extLst>
                  <a:ext uri="{FF2B5EF4-FFF2-40B4-BE49-F238E27FC236}">
                    <a16:creationId xmlns:a16="http://schemas.microsoft.com/office/drawing/2014/main" id="{14323D57-9082-BC81-5779-04E9FF20B079}"/>
                  </a:ext>
                </a:extLst>
              </p:cNvPr>
              <p:cNvGrpSpPr/>
              <p:nvPr/>
            </p:nvGrpSpPr>
            <p:grpSpPr>
              <a:xfrm rot="16200000">
                <a:off x="-20574" y="3968100"/>
                <a:ext cx="3319786" cy="1343418"/>
                <a:chOff x="1880657" y="6003988"/>
                <a:chExt cx="8673868" cy="1343418"/>
              </a:xfrm>
            </p:grpSpPr>
            <p:pic>
              <p:nvPicPr>
                <p:cNvPr id="1073" name="Object 8">
                  <a:extLst>
                    <a:ext uri="{FF2B5EF4-FFF2-40B4-BE49-F238E27FC236}">
                      <a16:creationId xmlns:a16="http://schemas.microsoft.com/office/drawing/2014/main" id="{6DE9325B-46DC-2065-55BD-578F1A27B3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/>
                <a:srcRect l="10663" r="9898" b="10210"/>
                <a:stretch/>
              </p:blipFill>
              <p:spPr>
                <a:xfrm>
                  <a:off x="1880657" y="6003988"/>
                  <a:ext cx="8673868" cy="1343418"/>
                </a:xfrm>
                <a:prstGeom prst="rect">
                  <a:avLst/>
                </a:prstGeom>
              </p:spPr>
            </p:pic>
          </p:grpSp>
          <p:pic>
            <p:nvPicPr>
              <p:cNvPr id="1068" name="Object 8">
                <a:extLst>
                  <a:ext uri="{FF2B5EF4-FFF2-40B4-BE49-F238E27FC236}">
                    <a16:creationId xmlns:a16="http://schemas.microsoft.com/office/drawing/2014/main" id="{F6B54C20-B729-F477-E1BB-82DA22E0E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/>
              <a:srcRect r="9899" b="10210"/>
              <a:stretch/>
            </p:blipFill>
            <p:spPr>
              <a:xfrm>
                <a:off x="1018210" y="1992704"/>
                <a:ext cx="8475951" cy="1343418"/>
              </a:xfrm>
              <a:prstGeom prst="rect">
                <a:avLst/>
              </a:prstGeom>
            </p:spPr>
          </p:pic>
          <p:grpSp>
            <p:nvGrpSpPr>
              <p:cNvPr id="1069" name="그룹 1003">
                <a:extLst>
                  <a:ext uri="{FF2B5EF4-FFF2-40B4-BE49-F238E27FC236}">
                    <a16:creationId xmlns:a16="http://schemas.microsoft.com/office/drawing/2014/main" id="{FDED5527-C946-5634-2141-F23D56444A23}"/>
                  </a:ext>
                </a:extLst>
              </p:cNvPr>
              <p:cNvGrpSpPr/>
              <p:nvPr/>
            </p:nvGrpSpPr>
            <p:grpSpPr>
              <a:xfrm rot="16200000">
                <a:off x="10147261" y="3630440"/>
                <a:ext cx="3995104" cy="1343418"/>
                <a:chOff x="2110052" y="8310786"/>
                <a:chExt cx="8444471" cy="1343418"/>
              </a:xfrm>
            </p:grpSpPr>
            <p:pic>
              <p:nvPicPr>
                <p:cNvPr id="1072" name="Object 8">
                  <a:extLst>
                    <a:ext uri="{FF2B5EF4-FFF2-40B4-BE49-F238E27FC236}">
                      <a16:creationId xmlns:a16="http://schemas.microsoft.com/office/drawing/2014/main" id="{3B743B13-F8C8-0D1B-3220-9678D03706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/>
                <a:srcRect l="10663" r="9898" b="10210"/>
                <a:stretch/>
              </p:blipFill>
              <p:spPr>
                <a:xfrm>
                  <a:off x="2110052" y="8310786"/>
                  <a:ext cx="8444471" cy="1343418"/>
                </a:xfrm>
                <a:prstGeom prst="rect">
                  <a:avLst/>
                </a:prstGeom>
              </p:spPr>
            </p:pic>
          </p:grpSp>
          <p:grpSp>
            <p:nvGrpSpPr>
              <p:cNvPr id="1070" name="그룹 1003">
                <a:extLst>
                  <a:ext uri="{FF2B5EF4-FFF2-40B4-BE49-F238E27FC236}">
                    <a16:creationId xmlns:a16="http://schemas.microsoft.com/office/drawing/2014/main" id="{5BDDC748-B91E-23F8-FF94-1351A85BD660}"/>
                  </a:ext>
                </a:extLst>
              </p:cNvPr>
              <p:cNvGrpSpPr/>
              <p:nvPr/>
            </p:nvGrpSpPr>
            <p:grpSpPr>
              <a:xfrm>
                <a:off x="1282788" y="5986952"/>
                <a:ext cx="8197692" cy="1343418"/>
                <a:chOff x="3081560" y="6457096"/>
                <a:chExt cx="7472964" cy="1343418"/>
              </a:xfrm>
            </p:grpSpPr>
            <p:pic>
              <p:nvPicPr>
                <p:cNvPr id="1071" name="Object 8">
                  <a:extLst>
                    <a:ext uri="{FF2B5EF4-FFF2-40B4-BE49-F238E27FC236}">
                      <a16:creationId xmlns:a16="http://schemas.microsoft.com/office/drawing/2014/main" id="{EA68E599-331F-7981-9FB5-9EBDE1C5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/>
                <a:srcRect l="10663" r="9898" b="10210"/>
                <a:stretch/>
              </p:blipFill>
              <p:spPr>
                <a:xfrm>
                  <a:off x="3081560" y="6457096"/>
                  <a:ext cx="7472964" cy="134341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65" name="Object 8">
              <a:extLst>
                <a:ext uri="{FF2B5EF4-FFF2-40B4-BE49-F238E27FC236}">
                  <a16:creationId xmlns:a16="http://schemas.microsoft.com/office/drawing/2014/main" id="{CA0847CC-AD70-0A7F-54A6-5A627F095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/>
            <a:srcRect l="10663" r="9898" b="10210"/>
            <a:stretch/>
          </p:blipFill>
          <p:spPr>
            <a:xfrm>
              <a:off x="13510424" y="1615256"/>
              <a:ext cx="2300435" cy="1343418"/>
            </a:xfrm>
            <a:prstGeom prst="rect">
              <a:avLst/>
            </a:prstGeom>
          </p:spPr>
        </p:pic>
        <p:pic>
          <p:nvPicPr>
            <p:cNvPr id="1066" name="Object 8">
              <a:extLst>
                <a:ext uri="{FF2B5EF4-FFF2-40B4-BE49-F238E27FC236}">
                  <a16:creationId xmlns:a16="http://schemas.microsoft.com/office/drawing/2014/main" id="{4EB1DCAA-F667-33FA-390D-9BA38D682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/>
            <a:srcRect l="10663" r="9898" b="10210"/>
            <a:stretch/>
          </p:blipFill>
          <p:spPr>
            <a:xfrm>
              <a:off x="13488688" y="5609445"/>
              <a:ext cx="2322171" cy="1343418"/>
            </a:xfrm>
            <a:prstGeom prst="rect">
              <a:avLst/>
            </a:prstGeom>
          </p:spPr>
        </p:pic>
      </p:grpSp>
      <p:grpSp>
        <p:nvGrpSpPr>
          <p:cNvPr id="1076" name="그룹 1075">
            <a:extLst>
              <a:ext uri="{FF2B5EF4-FFF2-40B4-BE49-F238E27FC236}">
                <a16:creationId xmlns:a16="http://schemas.microsoft.com/office/drawing/2014/main" id="{2601344B-C453-B6C7-2CE3-B82C87F588D4}"/>
              </a:ext>
            </a:extLst>
          </p:cNvPr>
          <p:cNvGrpSpPr/>
          <p:nvPr/>
        </p:nvGrpSpPr>
        <p:grpSpPr>
          <a:xfrm>
            <a:off x="9393470" y="1618725"/>
            <a:ext cx="9542115" cy="5337666"/>
            <a:chOff x="6553200" y="2039154"/>
            <a:chExt cx="9542115" cy="5337666"/>
          </a:xfrm>
        </p:grpSpPr>
        <p:grpSp>
          <p:nvGrpSpPr>
            <p:cNvPr id="1077" name="그룹 1076">
              <a:extLst>
                <a:ext uri="{FF2B5EF4-FFF2-40B4-BE49-F238E27FC236}">
                  <a16:creationId xmlns:a16="http://schemas.microsoft.com/office/drawing/2014/main" id="{62A58A15-3770-D39C-D118-395FF4626EFC}"/>
                </a:ext>
              </a:extLst>
            </p:cNvPr>
            <p:cNvGrpSpPr/>
            <p:nvPr/>
          </p:nvGrpSpPr>
          <p:grpSpPr>
            <a:xfrm>
              <a:off x="6553200" y="2039154"/>
              <a:ext cx="9542115" cy="5337666"/>
              <a:chOff x="967610" y="1992704"/>
              <a:chExt cx="9542115" cy="5337666"/>
            </a:xfrm>
          </p:grpSpPr>
          <p:grpSp>
            <p:nvGrpSpPr>
              <p:cNvPr id="1082" name="그룹 1003">
                <a:extLst>
                  <a:ext uri="{FF2B5EF4-FFF2-40B4-BE49-F238E27FC236}">
                    <a16:creationId xmlns:a16="http://schemas.microsoft.com/office/drawing/2014/main" id="{0A79547D-6494-A739-15EE-358509D38767}"/>
                  </a:ext>
                </a:extLst>
              </p:cNvPr>
              <p:cNvGrpSpPr/>
              <p:nvPr/>
            </p:nvGrpSpPr>
            <p:grpSpPr>
              <a:xfrm rot="16200000">
                <a:off x="-20574" y="3968100"/>
                <a:ext cx="3319786" cy="1343418"/>
                <a:chOff x="1880657" y="6003988"/>
                <a:chExt cx="8673868" cy="1343418"/>
              </a:xfrm>
            </p:grpSpPr>
            <p:pic>
              <p:nvPicPr>
                <p:cNvPr id="1088" name="Object 8">
                  <a:extLst>
                    <a:ext uri="{FF2B5EF4-FFF2-40B4-BE49-F238E27FC236}">
                      <a16:creationId xmlns:a16="http://schemas.microsoft.com/office/drawing/2014/main" id="{23E44241-65A7-82AF-31F4-BE448C0029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/>
                <a:srcRect l="10663" r="9898" b="10210"/>
                <a:stretch/>
              </p:blipFill>
              <p:spPr>
                <a:xfrm>
                  <a:off x="1880657" y="6003988"/>
                  <a:ext cx="8673868" cy="1343418"/>
                </a:xfrm>
                <a:prstGeom prst="rect">
                  <a:avLst/>
                </a:prstGeom>
              </p:spPr>
            </p:pic>
          </p:grpSp>
          <p:pic>
            <p:nvPicPr>
              <p:cNvPr id="1083" name="Object 8">
                <a:extLst>
                  <a:ext uri="{FF2B5EF4-FFF2-40B4-BE49-F238E27FC236}">
                    <a16:creationId xmlns:a16="http://schemas.microsoft.com/office/drawing/2014/main" id="{8EAF06E5-30A3-D09B-1D12-10A13E99A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/>
              <a:srcRect r="9899" b="10210"/>
              <a:stretch/>
            </p:blipFill>
            <p:spPr>
              <a:xfrm>
                <a:off x="1032287" y="1992704"/>
                <a:ext cx="8475951" cy="1343418"/>
              </a:xfrm>
              <a:prstGeom prst="rect">
                <a:avLst/>
              </a:prstGeom>
            </p:spPr>
          </p:pic>
          <p:grpSp>
            <p:nvGrpSpPr>
              <p:cNvPr id="1084" name="그룹 1003">
                <a:extLst>
                  <a:ext uri="{FF2B5EF4-FFF2-40B4-BE49-F238E27FC236}">
                    <a16:creationId xmlns:a16="http://schemas.microsoft.com/office/drawing/2014/main" id="{22867FA2-8050-F3C2-653A-764286D34470}"/>
                  </a:ext>
                </a:extLst>
              </p:cNvPr>
              <p:cNvGrpSpPr/>
              <p:nvPr/>
            </p:nvGrpSpPr>
            <p:grpSpPr>
              <a:xfrm rot="16200000">
                <a:off x="7840464" y="3630440"/>
                <a:ext cx="3995104" cy="1343418"/>
                <a:chOff x="2110052" y="6003989"/>
                <a:chExt cx="8444471" cy="1343418"/>
              </a:xfrm>
            </p:grpSpPr>
            <p:pic>
              <p:nvPicPr>
                <p:cNvPr id="1087" name="Object 8">
                  <a:extLst>
                    <a:ext uri="{FF2B5EF4-FFF2-40B4-BE49-F238E27FC236}">
                      <a16:creationId xmlns:a16="http://schemas.microsoft.com/office/drawing/2014/main" id="{FCA0F89F-5220-4B34-4958-E78BB0603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/>
                <a:srcRect l="10663" r="9898" b="10210"/>
                <a:stretch/>
              </p:blipFill>
              <p:spPr>
                <a:xfrm>
                  <a:off x="2110052" y="6003989"/>
                  <a:ext cx="8444471" cy="1343418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그룹 1003">
                <a:extLst>
                  <a:ext uri="{FF2B5EF4-FFF2-40B4-BE49-F238E27FC236}">
                    <a16:creationId xmlns:a16="http://schemas.microsoft.com/office/drawing/2014/main" id="{649B8827-8972-2A2F-AF56-743E0368AFD6}"/>
                  </a:ext>
                </a:extLst>
              </p:cNvPr>
              <p:cNvGrpSpPr/>
              <p:nvPr/>
            </p:nvGrpSpPr>
            <p:grpSpPr>
              <a:xfrm>
                <a:off x="1282788" y="5986952"/>
                <a:ext cx="8197692" cy="1343418"/>
                <a:chOff x="3081560" y="6457096"/>
                <a:chExt cx="7472964" cy="1343418"/>
              </a:xfrm>
            </p:grpSpPr>
            <p:pic>
              <p:nvPicPr>
                <p:cNvPr id="1086" name="Object 8">
                  <a:extLst>
                    <a:ext uri="{FF2B5EF4-FFF2-40B4-BE49-F238E27FC236}">
                      <a16:creationId xmlns:a16="http://schemas.microsoft.com/office/drawing/2014/main" id="{5024FB73-665E-8C36-ACA6-7D0743868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/>
                <a:srcRect l="10663" r="9898" b="10210"/>
                <a:stretch/>
              </p:blipFill>
              <p:spPr>
                <a:xfrm>
                  <a:off x="3081560" y="6457096"/>
                  <a:ext cx="7472964" cy="13434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8" name="그룹 1004">
              <a:extLst>
                <a:ext uri="{FF2B5EF4-FFF2-40B4-BE49-F238E27FC236}">
                  <a16:creationId xmlns:a16="http://schemas.microsoft.com/office/drawing/2014/main" id="{5A346668-58C5-94EE-FC63-1454654F0A3B}"/>
                </a:ext>
              </a:extLst>
            </p:cNvPr>
            <p:cNvGrpSpPr/>
            <p:nvPr/>
          </p:nvGrpSpPr>
          <p:grpSpPr>
            <a:xfrm>
              <a:off x="7013835" y="2973366"/>
              <a:ext cx="7906777" cy="3279355"/>
              <a:chOff x="10046210" y="2876920"/>
              <a:chExt cx="6110210" cy="2667285"/>
            </a:xfrm>
          </p:grpSpPr>
          <p:pic>
            <p:nvPicPr>
              <p:cNvPr id="1081" name="Object 11">
                <a:extLst>
                  <a:ext uri="{FF2B5EF4-FFF2-40B4-BE49-F238E27FC236}">
                    <a16:creationId xmlns:a16="http://schemas.microsoft.com/office/drawing/2014/main" id="{9810F0AA-5C35-F70A-7A5D-32F0DFF47B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/>
              <a:srcRect l="992" t="12017"/>
              <a:stretch/>
            </p:blipFill>
            <p:spPr>
              <a:xfrm>
                <a:off x="10046210" y="2876920"/>
                <a:ext cx="6110210" cy="2667285"/>
              </a:xfrm>
              <a:prstGeom prst="rect">
                <a:avLst/>
              </a:prstGeom>
            </p:spPr>
          </p:pic>
        </p:grpSp>
        <p:pic>
          <p:nvPicPr>
            <p:cNvPr id="1079" name="Object 13">
              <a:extLst>
                <a:ext uri="{FF2B5EF4-FFF2-40B4-BE49-F238E27FC236}">
                  <a16:creationId xmlns:a16="http://schemas.microsoft.com/office/drawing/2014/main" id="{B4F8B97F-4304-7A0F-E978-0F42F0784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2247900"/>
              <a:ext cx="2689555" cy="1022355"/>
            </a:xfrm>
            <a:prstGeom prst="rect">
              <a:avLst/>
            </a:prstGeom>
          </p:spPr>
        </p:pic>
        <p:pic>
          <p:nvPicPr>
            <p:cNvPr id="1080" name="Picture 6" descr="매일경제 Tablet - Google Play 앱">
              <a:extLst>
                <a:ext uri="{FF2B5EF4-FFF2-40B4-BE49-F238E27FC236}">
                  <a16:creationId xmlns:a16="http://schemas.microsoft.com/office/drawing/2014/main" id="{06A51736-BD49-230B-7127-7E93DA7E1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8" t="28810" r="3609" b="33955"/>
            <a:stretch/>
          </p:blipFill>
          <p:spPr bwMode="auto">
            <a:xfrm>
              <a:off x="6733187" y="2351047"/>
              <a:ext cx="682809" cy="28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2B6A72-44F1-3D4F-3F12-06D056904759}"/>
              </a:ext>
            </a:extLst>
          </p:cNvPr>
          <p:cNvSpPr/>
          <p:nvPr/>
        </p:nvSpPr>
        <p:spPr>
          <a:xfrm>
            <a:off x="14997025" y="2550700"/>
            <a:ext cx="1467220" cy="4544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4" name="직선 화살표 연결선 1043">
            <a:extLst>
              <a:ext uri="{FF2B5EF4-FFF2-40B4-BE49-F238E27FC236}">
                <a16:creationId xmlns:a16="http://schemas.microsoft.com/office/drawing/2014/main" id="{3BF64FD9-17C9-0A2E-4200-E4FFF1DB6E02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15245020" y="3005121"/>
            <a:ext cx="485615" cy="333448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TextBox 1092">
            <a:extLst>
              <a:ext uri="{FF2B5EF4-FFF2-40B4-BE49-F238E27FC236}">
                <a16:creationId xmlns:a16="http://schemas.microsoft.com/office/drawing/2014/main" id="{1B046DD9-278B-8E57-B93E-656B04F8C648}"/>
              </a:ext>
            </a:extLst>
          </p:cNvPr>
          <p:cNvSpPr txBox="1"/>
          <p:nvPr/>
        </p:nvSpPr>
        <p:spPr>
          <a:xfrm>
            <a:off x="187927" y="9456432"/>
            <a:ext cx="4459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6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837" y="584320"/>
            <a:ext cx="2649178" cy="1177635"/>
          </a:xfrm>
          <a:prstGeom prst="rect">
            <a:avLst/>
          </a:prstGeom>
        </p:spPr>
      </p:pic>
      <p:cxnSp>
        <p:nvCxnSpPr>
          <p:cNvPr id="22" name="Google Shape;401;p35">
            <a:extLst>
              <a:ext uri="{FF2B5EF4-FFF2-40B4-BE49-F238E27FC236}">
                <a16:creationId xmlns:a16="http://schemas.microsoft.com/office/drawing/2014/main" id="{EA3CD52A-DF78-A25F-9AC9-F8BA1B64A02D}"/>
              </a:ext>
            </a:extLst>
          </p:cNvPr>
          <p:cNvCxnSpPr>
            <a:cxnSpLocks/>
          </p:cNvCxnSpPr>
          <p:nvPr/>
        </p:nvCxnSpPr>
        <p:spPr>
          <a:xfrm>
            <a:off x="1175892" y="1354133"/>
            <a:ext cx="2138879" cy="0"/>
          </a:xfrm>
          <a:prstGeom prst="straightConnector1">
            <a:avLst/>
          </a:prstGeom>
          <a:noFill/>
          <a:ln w="571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" name="Object 2">
            <a:extLst>
              <a:ext uri="{FF2B5EF4-FFF2-40B4-BE49-F238E27FC236}">
                <a16:creationId xmlns:a16="http://schemas.microsoft.com/office/drawing/2014/main" id="{27B85B0C-F9D1-C8A3-AFB5-13357CFB7A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98069" r="719"/>
          <a:stretch/>
        </p:blipFill>
        <p:spPr>
          <a:xfrm>
            <a:off x="10437787" y="0"/>
            <a:ext cx="6987622" cy="895350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009A3D04-3671-6478-3C98-F34173BE0DEE}"/>
              </a:ext>
            </a:extLst>
          </p:cNvPr>
          <p:cNvGrpSpPr/>
          <p:nvPr/>
        </p:nvGrpSpPr>
        <p:grpSpPr>
          <a:xfrm>
            <a:off x="5136513" y="422997"/>
            <a:ext cx="5165127" cy="9448800"/>
            <a:chOff x="4382119" y="422997"/>
            <a:chExt cx="5165127" cy="9448800"/>
          </a:xfrm>
        </p:grpSpPr>
        <p:grpSp>
          <p:nvGrpSpPr>
            <p:cNvPr id="30" name="그룹 1002">
              <a:extLst>
                <a:ext uri="{FF2B5EF4-FFF2-40B4-BE49-F238E27FC236}">
                  <a16:creationId xmlns:a16="http://schemas.microsoft.com/office/drawing/2014/main" id="{1C79755C-17A9-63D3-EA05-A07B261027D8}"/>
                </a:ext>
              </a:extLst>
            </p:cNvPr>
            <p:cNvGrpSpPr/>
            <p:nvPr/>
          </p:nvGrpSpPr>
          <p:grpSpPr>
            <a:xfrm>
              <a:off x="4382119" y="422997"/>
              <a:ext cx="5165127" cy="9448800"/>
              <a:chOff x="5514126" y="804168"/>
              <a:chExt cx="4731436" cy="83102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1" name="Object 5">
                <a:extLst>
                  <a:ext uri="{FF2B5EF4-FFF2-40B4-BE49-F238E27FC236}">
                    <a16:creationId xmlns:a16="http://schemas.microsoft.com/office/drawing/2014/main" id="{FC5BD1FD-E87E-AC4D-F338-F27AA511F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14126" y="804168"/>
                <a:ext cx="4731436" cy="8310280"/>
              </a:xfrm>
              <a:prstGeom prst="rect">
                <a:avLst/>
              </a:prstGeom>
            </p:spPr>
          </p:pic>
        </p:grpSp>
        <p:pic>
          <p:nvPicPr>
            <p:cNvPr id="7" name="RPReplay_Final1690426600">
              <a:hlinkClick r:id="" action="ppaction://media"/>
              <a:extLst>
                <a:ext uri="{FF2B5EF4-FFF2-40B4-BE49-F238E27FC236}">
                  <a16:creationId xmlns:a16="http://schemas.microsoft.com/office/drawing/2014/main" id="{2AB0DFA4-401D-B880-F620-6E61581D32C2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7"/>
            <a:srcRect t="6258" b="3564"/>
            <a:stretch/>
          </p:blipFill>
          <p:spPr>
            <a:xfrm>
              <a:off x="4627914" y="634245"/>
              <a:ext cx="4614531" cy="9018509"/>
            </a:xfrm>
            <a:prstGeom prst="roundRect">
              <a:avLst>
                <a:gd name="adj" fmla="val 1409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cxnSp>
        <p:nvCxnSpPr>
          <p:cNvPr id="34" name="Google Shape;401;p35">
            <a:extLst>
              <a:ext uri="{FF2B5EF4-FFF2-40B4-BE49-F238E27FC236}">
                <a16:creationId xmlns:a16="http://schemas.microsoft.com/office/drawing/2014/main" id="{FA20A6EA-6474-2A4B-8880-5B43D398A1F7}"/>
              </a:ext>
            </a:extLst>
          </p:cNvPr>
          <p:cNvCxnSpPr>
            <a:cxnSpLocks/>
          </p:cNvCxnSpPr>
          <p:nvPr/>
        </p:nvCxnSpPr>
        <p:spPr>
          <a:xfrm>
            <a:off x="10817988" y="1996516"/>
            <a:ext cx="1371600" cy="0"/>
          </a:xfrm>
          <a:prstGeom prst="straightConnector1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BC36050-6858-F9AF-89A2-2BB36E759A69}"/>
              </a:ext>
            </a:extLst>
          </p:cNvPr>
          <p:cNvSpPr txBox="1"/>
          <p:nvPr/>
        </p:nvSpPr>
        <p:spPr>
          <a:xfrm>
            <a:off x="10742397" y="1334710"/>
            <a:ext cx="34349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목적</a:t>
            </a:r>
            <a:endParaRPr lang="ko-KR" altLang="en-US" sz="35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646C45-6391-8805-9F2B-A66343F0865A}"/>
              </a:ext>
            </a:extLst>
          </p:cNvPr>
          <p:cNvGrpSpPr/>
          <p:nvPr/>
        </p:nvGrpSpPr>
        <p:grpSpPr>
          <a:xfrm>
            <a:off x="13533971" y="9170732"/>
            <a:ext cx="3891438" cy="701065"/>
            <a:chOff x="14105305" y="222895"/>
            <a:chExt cx="3891438" cy="70106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3D2829B-A86F-0A76-F3B0-4CB56DD12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40" name="Picture 2" descr="한국데이터산업진흥원 - 메인">
              <a:extLst>
                <a:ext uri="{FF2B5EF4-FFF2-40B4-BE49-F238E27FC236}">
                  <a16:creationId xmlns:a16="http://schemas.microsoft.com/office/drawing/2014/main" id="{132C1947-2132-AD5F-FED9-B35EE1F056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3DB474-070D-39F7-AF02-6FEBDA05D9AA}"/>
              </a:ext>
            </a:extLst>
          </p:cNvPr>
          <p:cNvSpPr txBox="1"/>
          <p:nvPr/>
        </p:nvSpPr>
        <p:spPr>
          <a:xfrm>
            <a:off x="1142810" y="1358114"/>
            <a:ext cx="34349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0" i="0" dirty="0">
                <a:solidFill>
                  <a:srgbClr val="000000"/>
                </a:solidFill>
                <a:effectLst/>
                <a:latin typeface="noto"/>
              </a:rPr>
              <a:t>Problem recognition</a:t>
            </a:r>
            <a:endParaRPr lang="ko-KR" altLang="en-US" sz="2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D2F44A-F2F8-6857-233A-8691A8542A8A}"/>
              </a:ext>
            </a:extLst>
          </p:cNvPr>
          <p:cNvSpPr txBox="1"/>
          <p:nvPr/>
        </p:nvSpPr>
        <p:spPr>
          <a:xfrm>
            <a:off x="1268678" y="4330530"/>
            <a:ext cx="441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기업들이 하는 서비스는 세부적으로 다양한데</a:t>
            </a:r>
            <a:r>
              <a:rPr lang="en-US" altLang="ko-KR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,</a:t>
            </a:r>
          </a:p>
          <a:p>
            <a:r>
              <a:rPr lang="ko-KR" altLang="en-US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큰 산업으로 분류하여 제공</a:t>
            </a:r>
            <a:endParaRPr lang="en-US" altLang="ko-KR" sz="2400" dirty="0"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  <a:p>
            <a:endParaRPr lang="en-US" altLang="ko-KR" sz="2400" dirty="0"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  <a:p>
            <a:r>
              <a:rPr lang="ko-KR" altLang="en-US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산업에 포함되어 있더라도</a:t>
            </a:r>
            <a:endParaRPr lang="en-US" altLang="ko-KR" sz="2400" dirty="0"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  <a:p>
            <a:r>
              <a:rPr lang="ko-KR" altLang="en-US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기업의 정보를 얻고</a:t>
            </a:r>
            <a:r>
              <a:rPr lang="en-US" altLang="ko-KR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, </a:t>
            </a:r>
            <a:r>
              <a:rPr lang="ko-KR" altLang="en-US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접근</a:t>
            </a:r>
            <a:endParaRPr lang="en-US" altLang="ko-KR" sz="2400" dirty="0"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  <a:p>
            <a:r>
              <a:rPr lang="ko-KR" altLang="en-US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하는데</a:t>
            </a:r>
            <a:r>
              <a:rPr lang="en-US" altLang="ko-KR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 </a:t>
            </a:r>
            <a:r>
              <a:rPr lang="ko-KR" altLang="en-US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사용자 친화적이지</a:t>
            </a:r>
            <a:endParaRPr lang="en-US" altLang="ko-KR" sz="2400" dirty="0"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  <a:p>
            <a:r>
              <a:rPr lang="ko-KR" altLang="en-US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않다</a:t>
            </a:r>
            <a:r>
              <a:rPr lang="en-US" altLang="ko-KR" sz="240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.</a:t>
            </a:r>
            <a:endParaRPr lang="ko-KR" altLang="en-US" sz="2400" dirty="0"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C9911B-925A-EC7E-E199-A3253F51EB09}"/>
              </a:ext>
            </a:extLst>
          </p:cNvPr>
          <p:cNvSpPr txBox="1"/>
          <p:nvPr/>
        </p:nvSpPr>
        <p:spPr>
          <a:xfrm>
            <a:off x="10750783" y="2079054"/>
            <a:ext cx="34349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-apple-system"/>
              </a:rPr>
              <a:t>Purpose</a:t>
            </a:r>
            <a:r>
              <a:rPr lang="en-US" altLang="ko-KR" sz="2500" b="0" i="0" dirty="0">
                <a:solidFill>
                  <a:schemeClr val="bg1"/>
                </a:solidFill>
                <a:effectLst/>
                <a:latin typeface="-apple-system"/>
              </a:rPr>
              <a:t> of Project</a:t>
            </a:r>
            <a:endParaRPr lang="ko-KR" altLang="en-US" sz="25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96350C-4CC9-9C82-F41A-4104FD60999C}"/>
              </a:ext>
            </a:extLst>
          </p:cNvPr>
          <p:cNvSpPr txBox="1"/>
          <p:nvPr/>
        </p:nvSpPr>
        <p:spPr>
          <a:xfrm>
            <a:off x="10742397" y="3370539"/>
            <a:ext cx="62991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어떤 업종을 투자해야 할지 모르는 투자자들에게 길잡이 역할</a:t>
            </a:r>
            <a:endParaRPr lang="en-US" altLang="ko-KR" sz="28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  <a:p>
            <a:pPr marL="457200" indent="-45720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기존 증권사의 업종별 종목 찾기에서 불편함을 느껴 보다 더 사용자 친화적인 </a:t>
            </a:r>
            <a:r>
              <a:rPr lang="en-US" altLang="ko-KR" sz="28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UI</a:t>
            </a:r>
            <a:r>
              <a:rPr lang="ko-KR" altLang="en-US" sz="28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를 제공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E043A29-2E87-657E-64E3-35F30664864F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62" name="그룹 1001">
              <a:extLst>
                <a:ext uri="{FF2B5EF4-FFF2-40B4-BE49-F238E27FC236}">
                  <a16:creationId xmlns:a16="http://schemas.microsoft.com/office/drawing/2014/main" id="{25F514E0-0AA2-E2A0-3BEF-575927E95C18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960" name="Object 2">
                <a:extLst>
                  <a:ext uri="{FF2B5EF4-FFF2-40B4-BE49-F238E27FC236}">
                    <a16:creationId xmlns:a16="http://schemas.microsoft.com/office/drawing/2014/main" id="{084CB5FB-632E-C387-052B-09F8422B8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8183B76-31A3-8641-2507-A200654D4B20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6A11DBF2-6087-48D6-A266-8BD5BB6B108B}"/>
              </a:ext>
            </a:extLst>
          </p:cNvPr>
          <p:cNvGrpSpPr/>
          <p:nvPr/>
        </p:nvGrpSpPr>
        <p:grpSpPr>
          <a:xfrm>
            <a:off x="838200" y="3298749"/>
            <a:ext cx="5174833" cy="5337666"/>
            <a:chOff x="4997555" y="1615256"/>
            <a:chExt cx="5174833" cy="5337666"/>
          </a:xfrm>
        </p:grpSpPr>
        <p:grpSp>
          <p:nvGrpSpPr>
            <p:cNvPr id="962" name="그룹 961">
              <a:extLst>
                <a:ext uri="{FF2B5EF4-FFF2-40B4-BE49-F238E27FC236}">
                  <a16:creationId xmlns:a16="http://schemas.microsoft.com/office/drawing/2014/main" id="{FEA1675C-EE28-1DD9-800D-03C2BA06BFA3}"/>
                </a:ext>
              </a:extLst>
            </p:cNvPr>
            <p:cNvGrpSpPr/>
            <p:nvPr/>
          </p:nvGrpSpPr>
          <p:grpSpPr>
            <a:xfrm>
              <a:off x="5231822" y="1716176"/>
              <a:ext cx="3263440" cy="1103536"/>
              <a:chOff x="4660207" y="1762681"/>
              <a:chExt cx="3263440" cy="1103536"/>
            </a:xfrm>
          </p:grpSpPr>
          <p:pic>
            <p:nvPicPr>
              <p:cNvPr id="974" name="Object 22">
                <a:extLst>
                  <a:ext uri="{FF2B5EF4-FFF2-40B4-BE49-F238E27FC236}">
                    <a16:creationId xmlns:a16="http://schemas.microsoft.com/office/drawing/2014/main" id="{14C60F0F-67E5-7258-D3E9-F80DAAAB9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58749" y="1762681"/>
                <a:ext cx="2564898" cy="1103536"/>
              </a:xfrm>
              <a:prstGeom prst="rect">
                <a:avLst/>
              </a:prstGeom>
            </p:spPr>
          </p:pic>
          <p:pic>
            <p:nvPicPr>
              <p:cNvPr id="975" name="Picture 8" descr="카카오뱅크X한국투자증권 2만원+연이율5% : 네이버 블로그">
                <a:extLst>
                  <a:ext uri="{FF2B5EF4-FFF2-40B4-BE49-F238E27FC236}">
                    <a16:creationId xmlns:a16="http://schemas.microsoft.com/office/drawing/2014/main" id="{1B98BCDB-8E3A-D70B-B315-2CE7E651E0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34" t="22205" r="18000" b="16754"/>
              <a:stretch/>
            </p:blipFill>
            <p:spPr bwMode="auto">
              <a:xfrm>
                <a:off x="4660207" y="1837235"/>
                <a:ext cx="626097" cy="636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64" name="그룹 963">
              <a:extLst>
                <a:ext uri="{FF2B5EF4-FFF2-40B4-BE49-F238E27FC236}">
                  <a16:creationId xmlns:a16="http://schemas.microsoft.com/office/drawing/2014/main" id="{D65E13D3-3B72-5ADA-98F3-F7AA2672BF58}"/>
                </a:ext>
              </a:extLst>
            </p:cNvPr>
            <p:cNvGrpSpPr/>
            <p:nvPr/>
          </p:nvGrpSpPr>
          <p:grpSpPr>
            <a:xfrm>
              <a:off x="4997555" y="1615256"/>
              <a:ext cx="5174833" cy="5337666"/>
              <a:chOff x="967610" y="1992704"/>
              <a:chExt cx="5174833" cy="5337666"/>
            </a:xfrm>
          </p:grpSpPr>
          <p:grpSp>
            <p:nvGrpSpPr>
              <p:cNvPr id="967" name="그룹 1003">
                <a:extLst>
                  <a:ext uri="{FF2B5EF4-FFF2-40B4-BE49-F238E27FC236}">
                    <a16:creationId xmlns:a16="http://schemas.microsoft.com/office/drawing/2014/main" id="{F4D88839-4EB6-46AB-6835-3ADDB1BA462F}"/>
                  </a:ext>
                </a:extLst>
              </p:cNvPr>
              <p:cNvGrpSpPr/>
              <p:nvPr/>
            </p:nvGrpSpPr>
            <p:grpSpPr>
              <a:xfrm rot="16200000">
                <a:off x="-20574" y="3968100"/>
                <a:ext cx="3319786" cy="1343418"/>
                <a:chOff x="1880657" y="6003988"/>
                <a:chExt cx="8673868" cy="1343418"/>
              </a:xfrm>
            </p:grpSpPr>
            <p:pic>
              <p:nvPicPr>
                <p:cNvPr id="973" name="Object 8">
                  <a:extLst>
                    <a:ext uri="{FF2B5EF4-FFF2-40B4-BE49-F238E27FC236}">
                      <a16:creationId xmlns:a16="http://schemas.microsoft.com/office/drawing/2014/main" id="{666660BE-5B94-3A5F-2BFF-620A7C1A9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/>
                <a:srcRect l="10663" r="9898" b="10210"/>
                <a:stretch/>
              </p:blipFill>
              <p:spPr>
                <a:xfrm>
                  <a:off x="1880657" y="6003988"/>
                  <a:ext cx="8673868" cy="1343418"/>
                </a:xfrm>
                <a:prstGeom prst="rect">
                  <a:avLst/>
                </a:prstGeom>
              </p:spPr>
            </p:pic>
          </p:grpSp>
          <p:pic>
            <p:nvPicPr>
              <p:cNvPr id="968" name="Object 8">
                <a:extLst>
                  <a:ext uri="{FF2B5EF4-FFF2-40B4-BE49-F238E27FC236}">
                    <a16:creationId xmlns:a16="http://schemas.microsoft.com/office/drawing/2014/main" id="{937E70F1-A577-C5E8-1649-8154BFAC4F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/>
              <a:srcRect l="1" r="56333" b="10210"/>
              <a:stretch/>
            </p:blipFill>
            <p:spPr>
              <a:xfrm>
                <a:off x="1018211" y="1992704"/>
                <a:ext cx="4107826" cy="1343418"/>
              </a:xfrm>
              <a:prstGeom prst="rect">
                <a:avLst/>
              </a:prstGeom>
            </p:spPr>
          </p:pic>
          <p:grpSp>
            <p:nvGrpSpPr>
              <p:cNvPr id="969" name="그룹 1003">
                <a:extLst>
                  <a:ext uri="{FF2B5EF4-FFF2-40B4-BE49-F238E27FC236}">
                    <a16:creationId xmlns:a16="http://schemas.microsoft.com/office/drawing/2014/main" id="{E1005353-D877-BE68-B689-A1347D1D095B}"/>
                  </a:ext>
                </a:extLst>
              </p:cNvPr>
              <p:cNvGrpSpPr/>
              <p:nvPr/>
            </p:nvGrpSpPr>
            <p:grpSpPr>
              <a:xfrm rot="16200000">
                <a:off x="3473182" y="3630440"/>
                <a:ext cx="3995104" cy="1343418"/>
                <a:chOff x="2110052" y="1636707"/>
                <a:chExt cx="8444471" cy="1343418"/>
              </a:xfrm>
            </p:grpSpPr>
            <p:pic>
              <p:nvPicPr>
                <p:cNvPr id="972" name="Object 8">
                  <a:extLst>
                    <a:ext uri="{FF2B5EF4-FFF2-40B4-BE49-F238E27FC236}">
                      <a16:creationId xmlns:a16="http://schemas.microsoft.com/office/drawing/2014/main" id="{A609D059-4B4A-4413-1B93-D190802F66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/>
                <a:srcRect l="10663" r="9898" b="10210"/>
                <a:stretch/>
              </p:blipFill>
              <p:spPr>
                <a:xfrm>
                  <a:off x="2110052" y="1636707"/>
                  <a:ext cx="8444471" cy="1343418"/>
                </a:xfrm>
                <a:prstGeom prst="rect">
                  <a:avLst/>
                </a:prstGeom>
              </p:spPr>
            </p:pic>
          </p:grpSp>
          <p:grpSp>
            <p:nvGrpSpPr>
              <p:cNvPr id="970" name="그룹 1003">
                <a:extLst>
                  <a:ext uri="{FF2B5EF4-FFF2-40B4-BE49-F238E27FC236}">
                    <a16:creationId xmlns:a16="http://schemas.microsoft.com/office/drawing/2014/main" id="{FC5DBBCD-7FD8-63D4-C554-274398989548}"/>
                  </a:ext>
                </a:extLst>
              </p:cNvPr>
              <p:cNvGrpSpPr/>
              <p:nvPr/>
            </p:nvGrpSpPr>
            <p:grpSpPr>
              <a:xfrm>
                <a:off x="1282788" y="5986952"/>
                <a:ext cx="3843249" cy="1343418"/>
                <a:chOff x="3081560" y="6457096"/>
                <a:chExt cx="3503481" cy="1343418"/>
              </a:xfrm>
            </p:grpSpPr>
            <p:pic>
              <p:nvPicPr>
                <p:cNvPr id="971" name="Object 8">
                  <a:extLst>
                    <a:ext uri="{FF2B5EF4-FFF2-40B4-BE49-F238E27FC236}">
                      <a16:creationId xmlns:a16="http://schemas.microsoft.com/office/drawing/2014/main" id="{D9968796-0AAB-7142-88AC-C0D4CAE5F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/>
                <a:srcRect l="10664" r="52094" b="10210"/>
                <a:stretch/>
              </p:blipFill>
              <p:spPr>
                <a:xfrm>
                  <a:off x="3081560" y="6457096"/>
                  <a:ext cx="3503481" cy="134341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976" name="TextBox 975">
            <a:extLst>
              <a:ext uri="{FF2B5EF4-FFF2-40B4-BE49-F238E27FC236}">
                <a16:creationId xmlns:a16="http://schemas.microsoft.com/office/drawing/2014/main" id="{8AA9923A-AA36-C071-C4ED-665BD92BF30E}"/>
              </a:ext>
            </a:extLst>
          </p:cNvPr>
          <p:cNvSpPr txBox="1"/>
          <p:nvPr/>
        </p:nvSpPr>
        <p:spPr>
          <a:xfrm>
            <a:off x="187927" y="9456432"/>
            <a:ext cx="4459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7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200" y="0"/>
            <a:ext cx="15316200" cy="10331288"/>
            <a:chOff x="609600" y="-45574"/>
            <a:chExt cx="11125200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98069" r="719"/>
            <a:stretch/>
          </p:blipFill>
          <p:spPr>
            <a:xfrm>
              <a:off x="609600" y="-45574"/>
              <a:ext cx="11125200" cy="1037686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3DAEED4-DE7D-C06C-57CD-0D11C133ABE1}"/>
              </a:ext>
            </a:extLst>
          </p:cNvPr>
          <p:cNvSpPr txBox="1"/>
          <p:nvPr/>
        </p:nvSpPr>
        <p:spPr>
          <a:xfrm rot="5400000">
            <a:off x="-3148125" y="4206339"/>
            <a:ext cx="70309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2023 Data-Youth Campus </a:t>
            </a:r>
            <a:r>
              <a:rPr lang="en-US" altLang="ko-KR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Team</a:t>
            </a:r>
            <a:r>
              <a:rPr lang="ko-KR" altLang="en-US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 </a:t>
            </a:r>
            <a:r>
              <a:rPr lang="en-US" altLang="ko-KR" sz="21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8</a:t>
            </a:r>
            <a:r>
              <a:rPr lang="ko-KR" altLang="en-US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 </a:t>
            </a:r>
            <a:r>
              <a:rPr lang="en-US" altLang="ko-KR" sz="21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FINDALPHA</a:t>
            </a:r>
            <a:endParaRPr lang="ko-KR" altLang="en-US" sz="21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45CEA-563E-E1AB-4966-89EF8EC52DA8}"/>
              </a:ext>
            </a:extLst>
          </p:cNvPr>
          <p:cNvSpPr txBox="1"/>
          <p:nvPr/>
        </p:nvSpPr>
        <p:spPr>
          <a:xfrm>
            <a:off x="16535400" y="7855170"/>
            <a:ext cx="70309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>
                <a:solidFill>
                  <a:srgbClr val="0070C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3</a:t>
            </a:r>
            <a:endParaRPr lang="ko-KR" altLang="en-US" sz="150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E51EC-FDB8-ADCF-3596-1174E60B4282}"/>
              </a:ext>
            </a:extLst>
          </p:cNvPr>
          <p:cNvSpPr txBox="1"/>
          <p:nvPr/>
        </p:nvSpPr>
        <p:spPr>
          <a:xfrm>
            <a:off x="11936570" y="92583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 Flow Chart</a:t>
            </a:r>
            <a:endParaRPr lang="ko-KR" altLang="en-US" sz="3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E90045-E0F9-CC7A-FF60-D9C2ABD3406D}"/>
              </a:ext>
            </a:extLst>
          </p:cNvPr>
          <p:cNvSpPr txBox="1"/>
          <p:nvPr/>
        </p:nvSpPr>
        <p:spPr>
          <a:xfrm>
            <a:off x="5715000" y="7193450"/>
            <a:ext cx="1003157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프로젝트 순서도</a:t>
            </a:r>
            <a:endParaRPr lang="ko-KR" altLang="en-US" sz="11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  <p:cxnSp>
        <p:nvCxnSpPr>
          <p:cNvPr id="16" name="Google Shape;401;p35">
            <a:extLst>
              <a:ext uri="{FF2B5EF4-FFF2-40B4-BE49-F238E27FC236}">
                <a16:creationId xmlns:a16="http://schemas.microsoft.com/office/drawing/2014/main" id="{1B1DEF66-050A-C08A-EF1E-1F4D0DA3E357}"/>
              </a:ext>
            </a:extLst>
          </p:cNvPr>
          <p:cNvCxnSpPr>
            <a:cxnSpLocks/>
          </p:cNvCxnSpPr>
          <p:nvPr/>
        </p:nvCxnSpPr>
        <p:spPr>
          <a:xfrm>
            <a:off x="13258800" y="9055498"/>
            <a:ext cx="2292316" cy="0"/>
          </a:xfrm>
          <a:prstGeom prst="straightConnector1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1F27A7-1A86-E98A-45AA-5487A1171174}"/>
              </a:ext>
            </a:extLst>
          </p:cNvPr>
          <p:cNvSpPr txBox="1"/>
          <p:nvPr/>
        </p:nvSpPr>
        <p:spPr>
          <a:xfrm>
            <a:off x="187927" y="9456432"/>
            <a:ext cx="4459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rgbClr val="0070C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8</a:t>
            </a:r>
            <a:endParaRPr lang="ko-KR" altLang="en-US" sz="2500" dirty="0">
              <a:solidFill>
                <a:srgbClr val="0070C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712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412B41-565F-8127-A3B0-BCD104C98CEB}"/>
              </a:ext>
            </a:extLst>
          </p:cNvPr>
          <p:cNvGrpSpPr/>
          <p:nvPr/>
        </p:nvGrpSpPr>
        <p:grpSpPr>
          <a:xfrm>
            <a:off x="739604" y="176905"/>
            <a:ext cx="4044582" cy="1543854"/>
            <a:chOff x="298818" y="495300"/>
            <a:chExt cx="4044582" cy="15438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2" cstate="print"/>
            <a:srcRect l="32205" r="24188"/>
            <a:stretch/>
          </p:blipFill>
          <p:spPr>
            <a:xfrm>
              <a:off x="298818" y="495300"/>
              <a:ext cx="4044582" cy="136699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CE7AD7E-CAC0-5D56-CD62-D3B050CFCFB7}"/>
                </a:ext>
              </a:extLst>
            </p:cNvPr>
            <p:cNvGrpSpPr/>
            <p:nvPr/>
          </p:nvGrpSpPr>
          <p:grpSpPr>
            <a:xfrm>
              <a:off x="756018" y="1562100"/>
              <a:ext cx="3434982" cy="477054"/>
              <a:chOff x="756018" y="1562100"/>
              <a:chExt cx="3434982" cy="47705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C4FDB-D539-87B5-3313-4DB76C560219}"/>
                  </a:ext>
                </a:extLst>
              </p:cNvPr>
              <p:cNvSpPr txBox="1"/>
              <p:nvPr/>
            </p:nvSpPr>
            <p:spPr>
              <a:xfrm>
                <a:off x="756018" y="1562100"/>
                <a:ext cx="343498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Project Flow Chart</a:t>
                </a:r>
                <a:endParaRPr lang="ko-KR" altLang="en-US" sz="2500" b="1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cxnSp>
            <p:nvCxnSpPr>
              <p:cNvPr id="14" name="Google Shape;401;p35">
                <a:extLst>
                  <a:ext uri="{FF2B5EF4-FFF2-40B4-BE49-F238E27FC236}">
                    <a16:creationId xmlns:a16="http://schemas.microsoft.com/office/drawing/2014/main" id="{2D22D8FB-68C7-6F90-7110-6B88EDDACB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884" y="1562100"/>
                <a:ext cx="1377916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6D7E90-2091-B5D5-C243-9F68571DA925}"/>
              </a:ext>
            </a:extLst>
          </p:cNvPr>
          <p:cNvGrpSpPr/>
          <p:nvPr/>
        </p:nvGrpSpPr>
        <p:grpSpPr>
          <a:xfrm>
            <a:off x="-16421" y="0"/>
            <a:ext cx="854621" cy="10287000"/>
            <a:chOff x="-16421" y="0"/>
            <a:chExt cx="854621" cy="10287000"/>
          </a:xfrm>
        </p:grpSpPr>
        <p:grpSp>
          <p:nvGrpSpPr>
            <p:cNvPr id="19" name="그룹 1001">
              <a:extLst>
                <a:ext uri="{FF2B5EF4-FFF2-40B4-BE49-F238E27FC236}">
                  <a16:creationId xmlns:a16="http://schemas.microsoft.com/office/drawing/2014/main" id="{743476DB-1213-05BD-B016-1C66BF5886E9}"/>
                </a:ext>
              </a:extLst>
            </p:cNvPr>
            <p:cNvGrpSpPr/>
            <p:nvPr/>
          </p:nvGrpSpPr>
          <p:grpSpPr>
            <a:xfrm>
              <a:off x="-16421" y="0"/>
              <a:ext cx="854621" cy="10287000"/>
              <a:chOff x="0" y="0"/>
              <a:chExt cx="1007021" cy="10287000"/>
            </a:xfrm>
          </p:grpSpPr>
          <p:pic>
            <p:nvPicPr>
              <p:cNvPr id="21" name="Object 2">
                <a:extLst>
                  <a:ext uri="{FF2B5EF4-FFF2-40B4-BE49-F238E27FC236}">
                    <a16:creationId xmlns:a16="http://schemas.microsoft.com/office/drawing/2014/main" id="{566871B3-D945-889D-E028-D882760E78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l="125" t="2148" r="98130" b="2702"/>
              <a:stretch/>
            </p:blipFill>
            <p:spPr>
              <a:xfrm>
                <a:off x="0" y="0"/>
                <a:ext cx="1007021" cy="10287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D92445-4764-009E-9AB2-EBBF92103A77}"/>
                </a:ext>
              </a:extLst>
            </p:cNvPr>
            <p:cNvSpPr txBox="1"/>
            <p:nvPr/>
          </p:nvSpPr>
          <p:spPr>
            <a:xfrm rot="5400000">
              <a:off x="-3148125" y="4206339"/>
              <a:ext cx="7030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2023 Data-Youth Campus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Team</a:t>
              </a:r>
              <a:r>
                <a:rPr lang="ko-KR" altLang="en-US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8</a:t>
              </a:r>
              <a:r>
                <a:rPr lang="ko-KR" altLang="en-US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 </a:t>
              </a:r>
              <a:r>
                <a:rPr lang="en-US" altLang="ko-KR" sz="2100" i="0" dirty="0">
                  <a:solidFill>
                    <a:schemeClr val="bg1"/>
                  </a:solidFill>
                  <a:effectLst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haroni" panose="020F0502020204030204" pitchFamily="2" charset="-79"/>
                </a:rPr>
                <a:t>FINDALPHA</a:t>
              </a:r>
              <a:endParaRPr lang="ko-KR" altLang="en-US" sz="2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endParaRPr>
            </a:p>
          </p:txBody>
        </p:sp>
      </p:grpSp>
      <p:pic>
        <p:nvPicPr>
          <p:cNvPr id="49" name="Object 8">
            <a:extLst>
              <a:ext uri="{FF2B5EF4-FFF2-40B4-BE49-F238E27FC236}">
                <a16:creationId xmlns:a16="http://schemas.microsoft.com/office/drawing/2014/main" id="{00F4929D-FE91-D232-802D-8AE4E997FA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0663" r="9898" b="10210"/>
          <a:stretch/>
        </p:blipFill>
        <p:spPr>
          <a:xfrm>
            <a:off x="1245484" y="8332325"/>
            <a:ext cx="12748400" cy="1343418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B1DC1B50-5079-DA88-FFE9-4C93DA5D1464}"/>
              </a:ext>
            </a:extLst>
          </p:cNvPr>
          <p:cNvGrpSpPr/>
          <p:nvPr/>
        </p:nvGrpSpPr>
        <p:grpSpPr>
          <a:xfrm>
            <a:off x="951688" y="1306739"/>
            <a:ext cx="13350352" cy="7340264"/>
            <a:chOff x="3710419" y="2037597"/>
            <a:chExt cx="14305530" cy="78654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23866" y="2038078"/>
              <a:ext cx="2354746" cy="1022356"/>
            </a:xfrm>
            <a:prstGeom prst="rect">
              <a:avLst/>
            </a:prstGeom>
          </p:spPr>
        </p:pic>
        <p:pic>
          <p:nvPicPr>
            <p:cNvPr id="11" name="그림 10" descr="텍스트, 포스트잇 노트, 도표, 폰트이(가) 표시된 사진&#10;&#10;자동 생성된 설명">
              <a:extLst>
                <a:ext uri="{FF2B5EF4-FFF2-40B4-BE49-F238E27FC236}">
                  <a16:creationId xmlns:a16="http://schemas.microsoft.com/office/drawing/2014/main" id="{4413AA29-CDD1-1B8B-BDF8-2E9E7A472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02" y="3005016"/>
              <a:ext cx="13365072" cy="6734744"/>
            </a:xfrm>
            <a:prstGeom prst="rect">
              <a:avLst/>
            </a:prstGeom>
          </p:spPr>
        </p:pic>
        <p:grpSp>
          <p:nvGrpSpPr>
            <p:cNvPr id="34" name="그룹 1007">
              <a:extLst>
                <a:ext uri="{FF2B5EF4-FFF2-40B4-BE49-F238E27FC236}">
                  <a16:creationId xmlns:a16="http://schemas.microsoft.com/office/drawing/2014/main" id="{FBEF1C13-8A27-84AB-0644-C342979E7505}"/>
                </a:ext>
              </a:extLst>
            </p:cNvPr>
            <p:cNvGrpSpPr/>
            <p:nvPr/>
          </p:nvGrpSpPr>
          <p:grpSpPr>
            <a:xfrm>
              <a:off x="4016149" y="2832995"/>
              <a:ext cx="2689451" cy="4063106"/>
              <a:chOff x="9358730" y="4399207"/>
              <a:chExt cx="2689451" cy="4063106"/>
            </a:xfrm>
          </p:grpSpPr>
          <p:pic>
            <p:nvPicPr>
              <p:cNvPr id="35" name="Object 19">
                <a:extLst>
                  <a:ext uri="{FF2B5EF4-FFF2-40B4-BE49-F238E27FC236}">
                    <a16:creationId xmlns:a16="http://schemas.microsoft.com/office/drawing/2014/main" id="{C565D637-F008-526E-8439-0CB8582B90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/>
              <a:srcRect r="25293" b="4527"/>
              <a:stretch/>
            </p:blipFill>
            <p:spPr>
              <a:xfrm>
                <a:off x="9358730" y="4399207"/>
                <a:ext cx="2689451" cy="4063106"/>
              </a:xfrm>
              <a:prstGeom prst="rect">
                <a:avLst/>
              </a:prstGeom>
            </p:spPr>
          </p:pic>
        </p:grpSp>
        <p:grpSp>
          <p:nvGrpSpPr>
            <p:cNvPr id="36" name="그룹 1008">
              <a:extLst>
                <a:ext uri="{FF2B5EF4-FFF2-40B4-BE49-F238E27FC236}">
                  <a16:creationId xmlns:a16="http://schemas.microsoft.com/office/drawing/2014/main" id="{B1A1CF78-AA2C-985A-D4DE-3D35C6E081CF}"/>
                </a:ext>
              </a:extLst>
            </p:cNvPr>
            <p:cNvGrpSpPr/>
            <p:nvPr/>
          </p:nvGrpSpPr>
          <p:grpSpPr>
            <a:xfrm>
              <a:off x="15243312" y="2037597"/>
              <a:ext cx="2540594" cy="813810"/>
              <a:chOff x="16471393" y="3903333"/>
              <a:chExt cx="1609524" cy="514286"/>
            </a:xfrm>
          </p:grpSpPr>
          <p:pic>
            <p:nvPicPr>
              <p:cNvPr id="37" name="Object 22">
                <a:extLst>
                  <a:ext uri="{FF2B5EF4-FFF2-40B4-BE49-F238E27FC236}">
                    <a16:creationId xmlns:a16="http://schemas.microsoft.com/office/drawing/2014/main" id="{7EFDFEAE-8B93-5B58-8E52-B1EAB00D9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71393" y="3903333"/>
                <a:ext cx="1609524" cy="514286"/>
              </a:xfrm>
              <a:prstGeom prst="rect">
                <a:avLst/>
              </a:prstGeom>
            </p:spPr>
          </p:pic>
        </p:grpSp>
        <p:grpSp>
          <p:nvGrpSpPr>
            <p:cNvPr id="38" name="그룹 1013">
              <a:extLst>
                <a:ext uri="{FF2B5EF4-FFF2-40B4-BE49-F238E27FC236}">
                  <a16:creationId xmlns:a16="http://schemas.microsoft.com/office/drawing/2014/main" id="{7093471E-1B0D-5596-59DE-871D3DF19E83}"/>
                </a:ext>
              </a:extLst>
            </p:cNvPr>
            <p:cNvGrpSpPr/>
            <p:nvPr/>
          </p:nvGrpSpPr>
          <p:grpSpPr>
            <a:xfrm>
              <a:off x="13389837" y="2373216"/>
              <a:ext cx="1688889" cy="176040"/>
              <a:chOff x="17954078" y="3777664"/>
              <a:chExt cx="1688889" cy="176040"/>
            </a:xfrm>
          </p:grpSpPr>
          <p:pic>
            <p:nvPicPr>
              <p:cNvPr id="39" name="Object 37">
                <a:extLst>
                  <a:ext uri="{FF2B5EF4-FFF2-40B4-BE49-F238E27FC236}">
                    <a16:creationId xmlns:a16="http://schemas.microsoft.com/office/drawing/2014/main" id="{13FDDD39-4696-1556-F894-18070169D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17954078" y="3777664"/>
                <a:ext cx="1688889" cy="176040"/>
              </a:xfrm>
              <a:prstGeom prst="rect">
                <a:avLst/>
              </a:prstGeom>
            </p:spPr>
          </p:pic>
        </p:grpSp>
        <p:pic>
          <p:nvPicPr>
            <p:cNvPr id="47" name="Object 8">
              <a:extLst>
                <a:ext uri="{FF2B5EF4-FFF2-40B4-BE49-F238E27FC236}">
                  <a16:creationId xmlns:a16="http://schemas.microsoft.com/office/drawing/2014/main" id="{19794AEC-5C78-A837-CE95-BA09FE2C3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10663" r="9898" b="10210"/>
            <a:stretch/>
          </p:blipFill>
          <p:spPr>
            <a:xfrm rot="16200000">
              <a:off x="2614387" y="7463586"/>
              <a:ext cx="3535481" cy="1343418"/>
            </a:xfrm>
            <a:prstGeom prst="rect">
              <a:avLst/>
            </a:prstGeom>
          </p:spPr>
        </p:pic>
        <p:pic>
          <p:nvPicPr>
            <p:cNvPr id="48" name="Object 8">
              <a:extLst>
                <a:ext uri="{FF2B5EF4-FFF2-40B4-BE49-F238E27FC236}">
                  <a16:creationId xmlns:a16="http://schemas.microsoft.com/office/drawing/2014/main" id="{E2211ECA-BA65-6346-6A37-AAFEFC7FE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10663" r="9898" b="10210"/>
            <a:stretch/>
          </p:blipFill>
          <p:spPr>
            <a:xfrm>
              <a:off x="6705600" y="2526184"/>
              <a:ext cx="11020453" cy="1343418"/>
            </a:xfrm>
            <a:prstGeom prst="rect">
              <a:avLst/>
            </a:prstGeom>
          </p:spPr>
        </p:pic>
        <p:pic>
          <p:nvPicPr>
            <p:cNvPr id="50" name="Object 8">
              <a:extLst>
                <a:ext uri="{FF2B5EF4-FFF2-40B4-BE49-F238E27FC236}">
                  <a16:creationId xmlns:a16="http://schemas.microsoft.com/office/drawing/2014/main" id="{9128DC3C-0CAC-E231-EFA2-B83C3DA72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10663" r="9898" b="10210"/>
            <a:stretch/>
          </p:blipFill>
          <p:spPr>
            <a:xfrm rot="5400000">
              <a:off x="13816475" y="5689051"/>
              <a:ext cx="7055530" cy="134341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10D782E-58F6-FCCB-5F57-2DE2067A07E1}"/>
              </a:ext>
            </a:extLst>
          </p:cNvPr>
          <p:cNvGrpSpPr/>
          <p:nvPr/>
        </p:nvGrpSpPr>
        <p:grpSpPr>
          <a:xfrm>
            <a:off x="13868400" y="9166835"/>
            <a:ext cx="3891438" cy="701065"/>
            <a:chOff x="14105305" y="222895"/>
            <a:chExt cx="3891438" cy="70106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584F7B3-9BF4-93F5-4251-8E413D8DA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553968" y="222895"/>
              <a:ext cx="2442775" cy="701065"/>
            </a:xfrm>
            <a:prstGeom prst="rect">
              <a:avLst/>
            </a:prstGeom>
          </p:spPr>
        </p:pic>
        <p:pic>
          <p:nvPicPr>
            <p:cNvPr id="54" name="Picture 2" descr="한국데이터산업진흥원 - 메인">
              <a:extLst>
                <a:ext uri="{FF2B5EF4-FFF2-40B4-BE49-F238E27FC236}">
                  <a16:creationId xmlns:a16="http://schemas.microsoft.com/office/drawing/2014/main" id="{16D03AD1-2C93-1C55-4624-B63389733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305" y="242928"/>
              <a:ext cx="1362064" cy="6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16E484E-AE4C-2C3A-3F14-1F4DFCC4136D}"/>
              </a:ext>
            </a:extLst>
          </p:cNvPr>
          <p:cNvSpPr txBox="1"/>
          <p:nvPr/>
        </p:nvSpPr>
        <p:spPr>
          <a:xfrm>
            <a:off x="243333" y="9437216"/>
            <a:ext cx="4459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i="0" dirty="0">
                <a:solidFill>
                  <a:schemeClr val="bg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haroni" panose="020F0502020204030204" pitchFamily="2" charset="-79"/>
              </a:rPr>
              <a:t>9</a:t>
            </a:r>
            <a:endParaRPr lang="ko-KR" altLang="en-US" sz="25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341</Words>
  <Application>Microsoft Office PowerPoint</Application>
  <PresentationFormat>사용자 지정</PresentationFormat>
  <Paragraphs>103</Paragraphs>
  <Slides>18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-apple-system</vt:lpstr>
      <vt:lpstr>noto</vt:lpstr>
      <vt:lpstr>Noto Sans CJK KR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김대현</cp:lastModifiedBy>
  <cp:revision>13</cp:revision>
  <dcterms:created xsi:type="dcterms:W3CDTF">2023-07-27T16:18:00Z</dcterms:created>
  <dcterms:modified xsi:type="dcterms:W3CDTF">2023-07-28T01:07:27Z</dcterms:modified>
</cp:coreProperties>
</file>